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58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stkül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Ümarnurkne ristkül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laadi muutmiseks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  <p:sp>
        <p:nvSpPr>
          <p:cNvPr id="7" name="Ristkül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istkül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istkül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stkül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Ümarnurkne ristkül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Ristkül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istkül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  <p:sp>
        <p:nvSpPr>
          <p:cNvPr id="9" name="Sisu kohatäid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3" name="Sisu kohatäid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Ümarnurkne ristkül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Sisu kohatäid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Ristkül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stkül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istkül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stkül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Ümarnurkne ristkül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t-EE" smtClean="0"/>
              <a:t>Muutke teksti laade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BE0691B-C085-4AAE-9C12-57DEAA955AC8}" type="datetimeFigureOut">
              <a:rPr lang="et-EE" smtClean="0"/>
              <a:t>22.04.2014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219910E-5F5A-4221-B527-D99EE101CF23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sz="4000" dirty="0" smtClean="0"/>
              <a:t>Pärnu Vanalinna Põhikooli 7.a klassi Targalt internetis võistkond</a:t>
            </a:r>
            <a:endParaRPr lang="et-EE" sz="4000" dirty="0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t-EE" sz="4800" dirty="0" smtClean="0"/>
              <a:t>Küsitlus suhtluskeskkondade kasutamise kohta</a:t>
            </a:r>
            <a:endParaRPr lang="et-EE" sz="4800" dirty="0"/>
          </a:p>
        </p:txBody>
      </p:sp>
    </p:spTree>
    <p:extLst>
      <p:ext uri="{BB962C8B-B14F-4D97-AF65-F5344CB8AC3E}">
        <p14:creationId xmlns:p14="http://schemas.microsoft.com/office/powerpoint/2010/main" val="5966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sutaja\Desktop\vastuste kokkuvõte\kas oled loonud libakontos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4703"/>
            <a:ext cx="5877700" cy="21523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sutaja\Desktop\vastuste kokkuvõte\kas sinu nimel on tehtud libakontos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5956020" cy="20882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sutaja\Desktop\vastuste kokkuvõte\kas kohtuksid pärise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656910" cy="39604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asutaja\Desktop\vastuste kokkuvõte\kas oled saanud uusi tutvu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844439"/>
            <a:ext cx="6289870" cy="212925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asutaja\Desktop\vastuste kokkuvõte\kas sul on suhtluskeskk.sõpru keda sa päriselt ei t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501008"/>
            <a:ext cx="6289869" cy="223224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asutaja\Desktop\vastuste kokkuvõte\kas sind on küberkiusat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89" y="1052736"/>
            <a:ext cx="5390943" cy="177279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sutaja\Desktop\vastuste kokkuvõte\ks sa oled suhtluskk teisi küberkiusan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03" y="3356992"/>
            <a:ext cx="5294886" cy="19442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asutaja\Desktop\vastuste kokkuvõte\kas kasutad suhtluskk oma pärisn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13" y="2060848"/>
            <a:ext cx="6189391" cy="227779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t-EE" sz="6000" b="1" dirty="0" smtClean="0"/>
              <a:t>Täname!</a:t>
            </a:r>
            <a:endParaRPr lang="et-EE" sz="6000" b="1" dirty="0"/>
          </a:p>
        </p:txBody>
      </p:sp>
    </p:spTree>
    <p:extLst>
      <p:ext uri="{BB962C8B-B14F-4D97-AF65-F5344CB8AC3E}">
        <p14:creationId xmlns:p14="http://schemas.microsoft.com/office/powerpoint/2010/main" val="7904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Eesmärgid: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338437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3200" dirty="0">
                <a:solidFill>
                  <a:srgbClr val="000000"/>
                </a:solidFill>
                <a:latin typeface="Times New Roman" pitchFamily="18" charset="0"/>
              </a:rPr>
              <a:t>Selgitada </a:t>
            </a:r>
            <a:r>
              <a:rPr lang="et-EE" altLang="et-EE" sz="3200" dirty="0" err="1" smtClean="0">
                <a:solidFill>
                  <a:srgbClr val="000000"/>
                </a:solidFill>
                <a:latin typeface="Times New Roman" pitchFamily="18" charset="0"/>
              </a:rPr>
              <a:t>välja…</a:t>
            </a:r>
            <a:endParaRPr lang="et-EE" altLang="et-EE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3200" dirty="0" smtClean="0">
                <a:solidFill>
                  <a:srgbClr val="000000"/>
                </a:solidFill>
                <a:latin typeface="Times New Roman" pitchFamily="18" charset="0"/>
              </a:rPr>
              <a:t>Saada </a:t>
            </a:r>
            <a:r>
              <a:rPr lang="et-EE" altLang="et-EE" sz="3200" dirty="0" err="1" smtClean="0">
                <a:solidFill>
                  <a:srgbClr val="000000"/>
                </a:solidFill>
                <a:latin typeface="Times New Roman" pitchFamily="18" charset="0"/>
              </a:rPr>
              <a:t>teada…</a:t>
            </a:r>
            <a:endParaRPr lang="et-EE" altLang="et-EE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sz="3200" dirty="0"/>
          </a:p>
          <a:p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39027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892323"/>
          </a:xfrm>
        </p:spPr>
        <p:txBody>
          <a:bodyPr>
            <a:normAutofit/>
          </a:bodyPr>
          <a:lstStyle/>
          <a:p>
            <a:r>
              <a:rPr lang="et-EE" altLang="et-EE" b="1" dirty="0">
                <a:solidFill>
                  <a:schemeClr val="tx1"/>
                </a:solidFill>
                <a:latin typeface="Times New Roman" pitchFamily="18" charset="0"/>
              </a:rPr>
              <a:t>Uurimismetoodika kirjeldus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338437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Küsitlus </a:t>
            </a:r>
            <a:r>
              <a:rPr lang="et-EE" altLang="et-EE" dirty="0" err="1" smtClean="0">
                <a:solidFill>
                  <a:srgbClr val="002060"/>
                </a:solidFill>
                <a:latin typeface="Times New Roman" pitchFamily="18" charset="0"/>
              </a:rPr>
              <a:t>Google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t-EE" altLang="et-EE" dirty="0" err="1" smtClean="0">
                <a:solidFill>
                  <a:srgbClr val="002060"/>
                </a:solidFill>
                <a:latin typeface="Times New Roman" pitchFamily="18" charset="0"/>
              </a:rPr>
              <a:t>Forms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keskkonnas</a:t>
            </a:r>
            <a:endParaRPr lang="et-EE" altLang="et-EE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1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.-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20.aprill 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2014.a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t-EE" altLang="et-EE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Pärnu 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Vanalinna 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põhikooli  </a:t>
            </a:r>
            <a:r>
              <a:rPr lang="et-EE" altLang="et-EE" dirty="0">
                <a:solidFill>
                  <a:srgbClr val="002060"/>
                </a:solidFill>
                <a:latin typeface="Times New Roman" pitchFamily="18" charset="0"/>
              </a:rPr>
              <a:t>3.-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9.klasside </a:t>
            </a: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õpilased</a:t>
            </a:r>
            <a:endParaRPr lang="et-EE" altLang="et-EE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dirty="0" smtClean="0">
                <a:solidFill>
                  <a:srgbClr val="002060"/>
                </a:solidFill>
                <a:latin typeface="Times New Roman" pitchFamily="18" charset="0"/>
              </a:rPr>
              <a:t>13 küsimust</a:t>
            </a:r>
            <a:endParaRPr lang="et-EE" altLang="et-EE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et-EE" dirty="0" smtClean="0"/>
              <a:t>Küsitluse läbiviimine</a:t>
            </a:r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4" y="2132856"/>
            <a:ext cx="4254382" cy="3024336"/>
          </a:xfrm>
        </p:spPr>
      </p:pic>
      <p:pic>
        <p:nvPicPr>
          <p:cNvPr id="6" name="Sisu kohatäide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147695"/>
            <a:ext cx="3749675" cy="3172209"/>
          </a:xfrm>
        </p:spPr>
      </p:pic>
    </p:spTree>
    <p:extLst>
      <p:ext uri="{BB962C8B-B14F-4D97-AF65-F5344CB8AC3E}">
        <p14:creationId xmlns:p14="http://schemas.microsoft.com/office/powerpoint/2010/main" val="12295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utaja\Desktop\vastuste kokkuvõte\kas sul on loodud ko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29948"/>
            <a:ext cx="6480720" cy="256187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sutaja\Desktop\vastuste kokkuvõte\mitmendas klassis sa käi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536587" cy="25255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utaja\Desktop\vastuste kokkuvõte\millistes suhtlu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63" y="1340768"/>
            <a:ext cx="7063747" cy="41044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sutaja\Desktop\vastuste kokkuvõte\facebooki kon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04" y="406256"/>
            <a:ext cx="6295556" cy="54900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sutaja\Desktop\vastuste kokkuvõte\kui tihti külastad oma kontos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37" y="941486"/>
            <a:ext cx="6330881" cy="47917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3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sutaja\Desktop\vastuste kokkuvõte\kui kaua veedad tavaliselt ae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4" y="1340768"/>
            <a:ext cx="8210872" cy="41764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htne">
  <a:themeElements>
    <a:clrScheme name="Lihtn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ihtne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htne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252</TotalTime>
  <Words>44</Words>
  <Application>Microsoft Office PowerPoint</Application>
  <PresentationFormat>Ekraaniseanss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6" baseType="lpstr">
      <vt:lpstr>Lihtne</vt:lpstr>
      <vt:lpstr>Küsitlus suhtluskeskkondade kasutamise kohta</vt:lpstr>
      <vt:lpstr>Eesmärgid:</vt:lpstr>
      <vt:lpstr>Uurimismetoodika kirjeldus</vt:lpstr>
      <vt:lpstr>Küsitluse läbiviimine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Täname!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Küsitlus suhtluskeskkondade kasutamise kohta</dc:title>
  <dc:creator>kasutaja</dc:creator>
  <cp:lastModifiedBy>kasutaja</cp:lastModifiedBy>
  <cp:revision>10</cp:revision>
  <dcterms:created xsi:type="dcterms:W3CDTF">2014-04-21T07:49:43Z</dcterms:created>
  <dcterms:modified xsi:type="dcterms:W3CDTF">2014-04-22T08:03:13Z</dcterms:modified>
</cp:coreProperties>
</file>