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24" autoAdjust="0"/>
  </p:normalViewPr>
  <p:slideViewPr>
    <p:cSldViewPr>
      <p:cViewPr varScale="1">
        <p:scale>
          <a:sx n="90" d="100"/>
          <a:sy n="90" d="100"/>
        </p:scale>
        <p:origin x="5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2C29E-C112-40FD-A1F4-BF900877D94A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72607-5E95-4400-8D42-A8724473A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297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Hea parool on pikk (7-12 märki), sisaldab</a:t>
            </a:r>
            <a:r>
              <a:rPr lang="et-EE" baseline="0" dirty="0" smtClean="0"/>
              <a:t> suurt tähte, numbrit. Ja ei tohiks olla lihtne, mida igaüks võib ära arvata (enda ja oma tuttavate nimed, telefoni number jne). 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72607-5E95-4400-8D42-A8724473AFAB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802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562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980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432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873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244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07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554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885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781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735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D1C2-09F1-4913-97F2-53CCC3CEB64F}" type="datetimeFigureOut">
              <a:rPr lang="et-EE" smtClean="0"/>
              <a:t>14.06.2016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CCA0A-19D7-47EF-94F8-E3717C42620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118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L-oEnMvcR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75vy1epA-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Cq4bl8C3G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steabi.e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E-ohutusest õpilastele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1.-2. klass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6281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Tegevuste eesmärk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Teada </a:t>
            </a:r>
            <a:r>
              <a:rPr lang="et-EE" dirty="0" smtClean="0"/>
              <a:t>saada:</a:t>
            </a:r>
            <a:endParaRPr lang="et-EE" dirty="0" smtClean="0"/>
          </a:p>
          <a:p>
            <a:pPr lvl="1"/>
            <a:r>
              <a:rPr lang="et-EE" dirty="0" smtClean="0"/>
              <a:t>milliseid keskkondi kasutavad lapsed ja </a:t>
            </a:r>
            <a:r>
              <a:rPr lang="et-EE" dirty="0" smtClean="0"/>
              <a:t>täiskasvanud;</a:t>
            </a:r>
            <a:endParaRPr lang="et-EE" dirty="0" smtClean="0"/>
          </a:p>
          <a:p>
            <a:pPr lvl="1"/>
            <a:r>
              <a:rPr lang="et-EE" dirty="0"/>
              <a:t>m</a:t>
            </a:r>
            <a:r>
              <a:rPr lang="et-EE" dirty="0" smtClean="0"/>
              <a:t>illiseid vahendeid kasutatakse kodus (nutivahendid, arvutid, mängukonsoolid</a:t>
            </a:r>
            <a:r>
              <a:rPr lang="et-EE" dirty="0" smtClean="0"/>
              <a:t>).</a:t>
            </a:r>
            <a:endParaRPr lang="et-EE" dirty="0" smtClean="0"/>
          </a:p>
          <a:p>
            <a:r>
              <a:rPr lang="et-EE" dirty="0"/>
              <a:t>A</a:t>
            </a:r>
            <a:r>
              <a:rPr lang="et-EE" dirty="0" smtClean="0"/>
              <a:t>rutada soovituslike reeglite üle tehnika </a:t>
            </a:r>
            <a:r>
              <a:rPr lang="et-EE" dirty="0" smtClean="0"/>
              <a:t>kasutamisel.</a:t>
            </a:r>
            <a:endParaRPr lang="et-EE" dirty="0" smtClean="0"/>
          </a:p>
          <a:p>
            <a:r>
              <a:rPr lang="et-EE" dirty="0" smtClean="0"/>
              <a:t>Selgitada parooli ja privaatsuse </a:t>
            </a:r>
            <a:r>
              <a:rPr lang="et-EE" dirty="0" smtClean="0"/>
              <a:t>mõistet.</a:t>
            </a:r>
            <a:endParaRPr lang="et-EE" dirty="0" smtClean="0"/>
          </a:p>
          <a:p>
            <a:pPr lvl="1"/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2338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Päike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1628800"/>
            <a:ext cx="6696744" cy="4813995"/>
          </a:xfrm>
        </p:spPr>
        <p:txBody>
          <a:bodyPr>
            <a:normAutofit/>
          </a:bodyPr>
          <a:lstStyle/>
          <a:p>
            <a:r>
              <a:rPr lang="et-EE" dirty="0" smtClean="0"/>
              <a:t>Joonista paberile päike</a:t>
            </a:r>
          </a:p>
          <a:p>
            <a:pPr lvl="1"/>
            <a:r>
              <a:rPr lang="et-EE" dirty="0" smtClean="0"/>
              <a:t>iga kiire otse kirjuta rohelise värviga, mida teed sina </a:t>
            </a:r>
            <a:r>
              <a:rPr lang="et-EE" dirty="0" smtClean="0"/>
              <a:t>internetis.</a:t>
            </a:r>
            <a:endParaRPr lang="et-EE" dirty="0" smtClean="0"/>
          </a:p>
          <a:p>
            <a:pPr lvl="1"/>
            <a:r>
              <a:rPr lang="et-EE" dirty="0"/>
              <a:t>s</a:t>
            </a:r>
            <a:r>
              <a:rPr lang="et-EE" dirty="0" smtClean="0"/>
              <a:t>inise värviga kirjuta, mida teevad internetis sinu </a:t>
            </a:r>
            <a:r>
              <a:rPr lang="et-EE" dirty="0" smtClean="0"/>
              <a:t>vanemad.</a:t>
            </a:r>
            <a:endParaRPr lang="et-EE" dirty="0" smtClean="0"/>
          </a:p>
          <a:p>
            <a:pPr lvl="1"/>
            <a:r>
              <a:rPr lang="et-EE" dirty="0" smtClean="0"/>
              <a:t>punase värviga tõmba ring alla nendele tegevustele, mida teed interneti sina ja su </a:t>
            </a:r>
            <a:r>
              <a:rPr lang="et-EE" dirty="0" smtClean="0"/>
              <a:t>vanemad.</a:t>
            </a:r>
            <a:endParaRPr lang="et-EE" dirty="0" smtClean="0"/>
          </a:p>
          <a:p>
            <a:r>
              <a:rPr lang="et-EE" dirty="0" smtClean="0"/>
              <a:t>Võrdle oma joonist </a:t>
            </a:r>
            <a:r>
              <a:rPr lang="et-EE" dirty="0" smtClean="0"/>
              <a:t>pinginaabriga.</a:t>
            </a: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pic>
        <p:nvPicPr>
          <p:cNvPr id="1026" name="Picture 2" descr="http://www.azlewaycharterschool.com/files/QuickSiteImages/sun-2-5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424" y="-21456"/>
            <a:ext cx="2860576" cy="28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21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Jänkukuss</a:t>
            </a:r>
            <a:r>
              <a:rPr lang="et-EE" dirty="0" smtClean="0"/>
              <a:t> I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Jussi ja </a:t>
            </a:r>
            <a:r>
              <a:rPr lang="et-EE" dirty="0" err="1" smtClean="0"/>
              <a:t>Jassi</a:t>
            </a:r>
            <a:r>
              <a:rPr lang="et-EE" dirty="0" smtClean="0"/>
              <a:t> koju tuleb uus arvuti. Kas sellega saab nüüd kogu aeg mängida? Ja mis on üldse internet? Vaata ja saa teada koos Jussi ja tema sõpradega!</a:t>
            </a:r>
          </a:p>
          <a:p>
            <a:endParaRPr lang="et-EE" dirty="0"/>
          </a:p>
          <a:p>
            <a:r>
              <a:rPr lang="et-EE" dirty="0" smtClean="0">
                <a:hlinkClick r:id="rId2"/>
              </a:rPr>
              <a:t>https://www.youtube.com/watch?v=DL-oEnMvcRo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Meenutage koos, </a:t>
            </a:r>
            <a:r>
              <a:rPr lang="et-EE" dirty="0" smtClean="0"/>
              <a:t>millal hakkasite </a:t>
            </a:r>
            <a:r>
              <a:rPr lang="et-EE" dirty="0" smtClean="0"/>
              <a:t>kasutama </a:t>
            </a:r>
            <a:r>
              <a:rPr lang="et-EE" dirty="0" smtClean="0"/>
              <a:t>esimest korda arvutit, nutitelefoni, tahvelarvutit vms. Kas veel mäletad?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697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Milliseid asju te teate?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/>
              <a:t>Pinginaabriga kahepeale kirjutage paberile üles kõik tehnilised </a:t>
            </a:r>
            <a:r>
              <a:rPr lang="et-EE" dirty="0" smtClean="0"/>
              <a:t>seadmed (nutiseadmed)</a:t>
            </a:r>
            <a:r>
              <a:rPr lang="et-EE" dirty="0" smtClean="0"/>
              <a:t>, </a:t>
            </a:r>
            <a:r>
              <a:rPr lang="et-EE" dirty="0" smtClean="0"/>
              <a:t>mida te teate. </a:t>
            </a:r>
          </a:p>
          <a:p>
            <a:r>
              <a:rPr lang="et-EE" dirty="0" smtClean="0"/>
              <a:t>Tõmmake </a:t>
            </a:r>
            <a:r>
              <a:rPr lang="et-EE" dirty="0" smtClean="0"/>
              <a:t>nende</a:t>
            </a:r>
            <a:r>
              <a:rPr lang="et-EE" dirty="0" smtClean="0"/>
              <a:t> </a:t>
            </a:r>
            <a:r>
              <a:rPr lang="et-EE" dirty="0" smtClean="0"/>
              <a:t>juurest joon ja kirjutage, kes seda teie peres </a:t>
            </a:r>
            <a:r>
              <a:rPr lang="et-EE" dirty="0" smtClean="0"/>
              <a:t>kasutavad.</a:t>
            </a:r>
            <a:endParaRPr lang="et-EE" dirty="0" smtClean="0"/>
          </a:p>
          <a:p>
            <a:r>
              <a:rPr lang="et-EE" dirty="0" smtClean="0"/>
              <a:t>Kui mõlema perest keegi seda asja kasutab (nt. vanaema), siis tõmmake vanaema sõnale joon </a:t>
            </a:r>
            <a:r>
              <a:rPr lang="et-EE" dirty="0" smtClean="0"/>
              <a:t>alla.</a:t>
            </a:r>
            <a:endParaRPr lang="et-EE" dirty="0"/>
          </a:p>
        </p:txBody>
      </p:sp>
      <p:pic>
        <p:nvPicPr>
          <p:cNvPr id="2050" name="Picture 2" descr="http://techli.com/wp-content/uploads/2012/04/gadget-review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2957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61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Jänkujuss II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Koos tiigriga seiklevad Juss ja tema sõbrad internetimaailmas. See on väga lihtne, kui tead reegleid</a:t>
            </a:r>
            <a:r>
              <a:rPr lang="et-EE" dirty="0" smtClean="0"/>
              <a:t>!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>
                <a:hlinkClick r:id="rId2"/>
              </a:rPr>
              <a:t>https://www.youtube.com/watch?v=v75vy1epA-0</a:t>
            </a:r>
            <a:r>
              <a:rPr lang="et-EE" dirty="0" smtClean="0"/>
              <a:t> </a:t>
            </a:r>
          </a:p>
          <a:p>
            <a:endParaRPr lang="et-EE" dirty="0"/>
          </a:p>
          <a:p>
            <a:r>
              <a:rPr lang="et-EE" dirty="0" smtClean="0"/>
              <a:t>Arvutage, millised võiksid olla kõige olulisemad interneti reeglid, mida kodus on õpilastele räägitud: mida külastada, kui tihti käia ja kasutada jne. </a:t>
            </a:r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64986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Klassi reeglid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Millised on meie klassi interneti ja nutiseadmete kasutuse reeglid klassis ja vahetunnis?</a:t>
            </a:r>
          </a:p>
          <a:p>
            <a:endParaRPr lang="et-EE" dirty="0"/>
          </a:p>
          <a:p>
            <a:r>
              <a:rPr lang="et-EE" dirty="0" smtClean="0"/>
              <a:t>Lapsed pakuvad reegleid ja õpetaja paneb need tahvlile kirja. 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Otsustage, millised 5-6 reeglit on kõige olulisemad ja millest tuleb edaspidi koolis kinni pidada. </a:t>
            </a:r>
          </a:p>
          <a:p>
            <a:endParaRPr lang="et-EE" dirty="0" smtClean="0"/>
          </a:p>
          <a:p>
            <a:r>
              <a:rPr lang="et-EE" dirty="0" smtClean="0"/>
              <a:t>NB! Selle kohta võiks disainida plakati ja panna </a:t>
            </a:r>
            <a:r>
              <a:rPr lang="et-EE" dirty="0"/>
              <a:t>k</a:t>
            </a:r>
            <a:r>
              <a:rPr lang="et-EE" dirty="0" smtClean="0"/>
              <a:t>lassi üles. </a:t>
            </a:r>
            <a:endParaRPr lang="et-EE" dirty="0"/>
          </a:p>
        </p:txBody>
      </p:sp>
      <p:pic>
        <p:nvPicPr>
          <p:cNvPr id="3074" name="Picture 2" descr="http://www.patrina.com/wp-content/uploads/2012/09/regulatory-compliance-check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88840"/>
            <a:ext cx="3638178" cy="363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28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Jänkukuss</a:t>
            </a:r>
            <a:r>
              <a:rPr lang="et-EE" dirty="0" smtClean="0"/>
              <a:t> III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Internetis, nagu ka päris elus, tuleb oma varandust võõraste eest kaitsta. Just sellepärast õpetab Juss oma sõpradele, kuidas õigesti salasõnu luua.</a:t>
            </a:r>
          </a:p>
          <a:p>
            <a:r>
              <a:rPr lang="et-EE" dirty="0" smtClean="0">
                <a:hlinkClick r:id="rId3"/>
              </a:rPr>
              <a:t>https://www.youtube.com/watch?v=MCq4bl8C3Go</a:t>
            </a:r>
            <a:r>
              <a:rPr lang="et-EE" dirty="0" smtClean="0"/>
              <a:t> </a:t>
            </a:r>
          </a:p>
          <a:p>
            <a:r>
              <a:rPr lang="et-EE" dirty="0" smtClean="0"/>
              <a:t>Arutage, kus on vaja parooli ja miks?</a:t>
            </a:r>
          </a:p>
          <a:p>
            <a:r>
              <a:rPr lang="et-EE" dirty="0" smtClean="0"/>
              <a:t>Milline on hea parool?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718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Abiveebid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Veebileht </a:t>
            </a:r>
            <a:r>
              <a:rPr lang="et-EE" u="sng" dirty="0" smtClean="0">
                <a:solidFill>
                  <a:srgbClr val="0070C0"/>
                </a:solidFill>
              </a:rPr>
              <a:t>Laps.targaltinternetis.ee</a:t>
            </a:r>
            <a:r>
              <a:rPr lang="et-EE" dirty="0" smtClean="0"/>
              <a:t>, kust leiab õpetlikke multikaid, mänge, nõuandeid ja teste interneti ja nutiseadmete kasutamiseks.</a:t>
            </a:r>
          </a:p>
          <a:p>
            <a:endParaRPr lang="et-EE" dirty="0"/>
          </a:p>
          <a:p>
            <a:r>
              <a:rPr lang="et-EE" dirty="0"/>
              <a:t>Nõu ja abi saamiseks on võimalik </a:t>
            </a:r>
            <a:r>
              <a:rPr lang="et-EE" dirty="0" smtClean="0"/>
              <a:t>pöörduda </a:t>
            </a:r>
            <a:r>
              <a:rPr lang="et-EE" dirty="0" err="1" smtClean="0"/>
              <a:t>Lasteabi</a:t>
            </a:r>
            <a:r>
              <a:rPr lang="et-EE" dirty="0" smtClean="0"/>
              <a:t> telefoni </a:t>
            </a:r>
            <a:r>
              <a:rPr lang="et-EE" dirty="0"/>
              <a:t>poole, mille telefon on 116111 ning veebileht </a:t>
            </a:r>
            <a:r>
              <a:rPr lang="et-EE" u="sng" dirty="0" smtClean="0">
                <a:hlinkClick r:id="rId2"/>
              </a:rPr>
              <a:t>www.lasteabi.ee</a:t>
            </a:r>
            <a:r>
              <a:rPr lang="et-EE" u="sng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69186538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420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Tarkvarakomplekti Office kujundus</vt:lpstr>
      <vt:lpstr>E-ohutusest õpilastele</vt:lpstr>
      <vt:lpstr>Tegevuste eesmärk</vt:lpstr>
      <vt:lpstr>Päike</vt:lpstr>
      <vt:lpstr>Jänkukuss I </vt:lpstr>
      <vt:lpstr>Milliseid asju te teate?</vt:lpstr>
      <vt:lpstr>Jänkujuss II</vt:lpstr>
      <vt:lpstr>Klassi reeglid</vt:lpstr>
      <vt:lpstr>Jänkukuss III</vt:lpstr>
      <vt:lpstr>Abiveebid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E-ohutusest õpilastele</dc:title>
  <dc:creator>birgy</dc:creator>
  <cp:lastModifiedBy>kerli kuusk</cp:lastModifiedBy>
  <cp:revision>7</cp:revision>
  <dcterms:created xsi:type="dcterms:W3CDTF">2014-09-29T04:09:23Z</dcterms:created>
  <dcterms:modified xsi:type="dcterms:W3CDTF">2016-06-14T12:18:41Z</dcterms:modified>
</cp:coreProperties>
</file>