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4" r:id="rId5"/>
    <p:sldId id="270" r:id="rId6"/>
    <p:sldId id="271" r:id="rId7"/>
    <p:sldId id="265" r:id="rId8"/>
    <p:sldId id="266" r:id="rId9"/>
    <p:sldId id="268" r:id="rId10"/>
    <p:sldId id="263" r:id="rId11"/>
    <p:sldId id="272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4" autoAdjust="0"/>
  </p:normalViewPr>
  <p:slideViewPr>
    <p:cSldViewPr>
      <p:cViewPr varScale="1">
        <p:scale>
          <a:sx n="90" d="100"/>
          <a:sy n="90" d="100"/>
        </p:scale>
        <p:origin x="5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2C29E-C112-40FD-A1F4-BF900877D94A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72607-5E95-4400-8D42-A8724473A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297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116111, klassijuhataja,</a:t>
            </a:r>
            <a:r>
              <a:rPr lang="et-EE" baseline="0" dirty="0" smtClean="0"/>
              <a:t> veebipolitsei, psühholoog, lapsevanem, sõbrad jne </a:t>
            </a:r>
            <a:r>
              <a:rPr lang="et-EE" baseline="0" dirty="0" err="1" smtClean="0"/>
              <a:t>jne</a:t>
            </a:r>
            <a:r>
              <a:rPr lang="et-EE" baseline="0" dirty="0" smtClean="0"/>
              <a:t>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2607-5E95-4400-8D42-A8724473AFAB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850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Tooli peal</a:t>
            </a:r>
            <a:r>
              <a:rPr lang="et-EE" baseline="0" dirty="0" smtClean="0"/>
              <a:t> ei või istuda jalg üle põlve, küürus, jalad laua peal, selg ilma toetuseta jne. jne. </a:t>
            </a:r>
          </a:p>
          <a:p>
            <a:endParaRPr lang="et-EE" baseline="0" dirty="0" smtClean="0"/>
          </a:p>
          <a:p>
            <a:r>
              <a:rPr lang="et-EE" baseline="0" dirty="0" smtClean="0"/>
              <a:t>Kui teil on FB ja link avaneb.. Siis võib näidata ka seda: https://www.facebook.com/video.php?v=10151982139548790&amp;set=vb.787693789&amp;type=2&amp;theater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2607-5E95-4400-8D42-A8724473AFAB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96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562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98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432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873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244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07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54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88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781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735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11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vutikaitse.ee/" TargetMode="External"/><Relationship Id="rId2" Type="http://schemas.openxmlformats.org/officeDocument/2006/relationships/hyperlink" Target="http://www.nutikaitse.e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steabi.e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jYdvOf9UK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h1zzeICD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vue_LPaLY" TargetMode="External"/><Relationship Id="rId2" Type="http://schemas.openxmlformats.org/officeDocument/2006/relationships/hyperlink" Target="https://www.youtube.com/watch?v=rYAO0mFBl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4oNXWi9L32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viseamet.ee/fileadmin/dok/Keskkonnatervis/haridus_ja_sotsiaal/opitegevus_juhen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E-ohutusest õpilastele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7.-</a:t>
            </a:r>
            <a:r>
              <a:rPr lang="et-EE" dirty="0"/>
              <a:t>9</a:t>
            </a:r>
            <a:r>
              <a:rPr lang="et-EE" dirty="0" smtClean="0"/>
              <a:t>. klass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281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Klassi ja interneti reeglid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62500" lnSpcReduction="20000"/>
          </a:bodyPr>
          <a:lstStyle/>
          <a:p>
            <a:r>
              <a:rPr lang="et-EE" dirty="0" smtClean="0"/>
              <a:t>Millised on meie klassi interneti ja </a:t>
            </a:r>
            <a:r>
              <a:rPr lang="et-EE" dirty="0" smtClean="0"/>
              <a:t>nutiseadmete </a:t>
            </a:r>
            <a:r>
              <a:rPr lang="et-EE" dirty="0" smtClean="0"/>
              <a:t>kasutamise </a:t>
            </a:r>
            <a:r>
              <a:rPr lang="et-EE" dirty="0" smtClean="0"/>
              <a:t>reeglid klassis ja vahetunnis, võrgustikes?</a:t>
            </a:r>
          </a:p>
          <a:p>
            <a:endParaRPr lang="et-EE" dirty="0"/>
          </a:p>
          <a:p>
            <a:r>
              <a:rPr lang="et-EE" dirty="0" smtClean="0"/>
              <a:t>Õpilased pakuvad reegleid ja õpetaja paneb need tahvlile kirja. </a:t>
            </a:r>
          </a:p>
          <a:p>
            <a:r>
              <a:rPr lang="et-EE" dirty="0" smtClean="0"/>
              <a:t>Otsustage, millised 10 reeglit on kõige olulisemad ja millest tuleb edaspidi koolis/kodus/internetis kinni pidada. </a:t>
            </a:r>
          </a:p>
          <a:p>
            <a:endParaRPr lang="et-EE" dirty="0" smtClean="0"/>
          </a:p>
          <a:p>
            <a:r>
              <a:rPr lang="et-EE" dirty="0" smtClean="0"/>
              <a:t>NB! Selle kohta võiks disainida plakati ja panna </a:t>
            </a:r>
            <a:r>
              <a:rPr lang="et-EE" dirty="0" err="1" smtClean="0"/>
              <a:t>klassi/blogisse</a:t>
            </a:r>
            <a:r>
              <a:rPr lang="et-EE" dirty="0" smtClean="0"/>
              <a:t> üles. </a:t>
            </a:r>
            <a:endParaRPr lang="et-EE" dirty="0"/>
          </a:p>
        </p:txBody>
      </p:sp>
      <p:pic>
        <p:nvPicPr>
          <p:cNvPr id="3074" name="Picture 2" descr="http://www.patrina.com/wp-content/uploads/2012/09/regulatory-compliance-check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3638178" cy="363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8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Abiveebid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u="sng" dirty="0">
                <a:solidFill>
                  <a:srgbClr val="0070C0"/>
                </a:solidFill>
              </a:rPr>
              <a:t>Noor.targaltinternetis.ee</a:t>
            </a:r>
            <a:r>
              <a:rPr lang="et-EE" dirty="0"/>
              <a:t>  - noor leiab sealt kasulikke nõuandeid, mänge, teste, videoid jne interneti ja nutiseadmete kasutamiseks.</a:t>
            </a:r>
          </a:p>
          <a:p>
            <a:r>
              <a:rPr lang="et-EE" u="sng" dirty="0">
                <a:hlinkClick r:id="rId2"/>
              </a:rPr>
              <a:t>www.nutikaitse.ee</a:t>
            </a:r>
            <a:r>
              <a:rPr lang="et-EE" dirty="0"/>
              <a:t>  - nõuanded nutiseadmete kasutamiseks</a:t>
            </a:r>
            <a:r>
              <a:rPr lang="et-EE" dirty="0" smtClean="0"/>
              <a:t>.</a:t>
            </a:r>
            <a:endParaRPr lang="et-EE" u="sng" dirty="0" smtClean="0">
              <a:solidFill>
                <a:srgbClr val="0070C0"/>
              </a:solidFill>
            </a:endParaRPr>
          </a:p>
          <a:p>
            <a:r>
              <a:rPr lang="et-EE" u="sng" dirty="0" smtClean="0">
                <a:solidFill>
                  <a:srgbClr val="0070C0"/>
                </a:solidFill>
              </a:rPr>
              <a:t>Päriseltkavoi.ee</a:t>
            </a:r>
            <a:r>
              <a:rPr lang="et-EE" dirty="0" smtClean="0"/>
              <a:t> – nõuanded ja soovitused nutitelefoni kasutamiseks.</a:t>
            </a:r>
            <a:endParaRPr lang="et-EE" dirty="0"/>
          </a:p>
          <a:p>
            <a:r>
              <a:rPr lang="et-EE" dirty="0" smtClean="0">
                <a:hlinkClick r:id="rId3"/>
              </a:rPr>
              <a:t>www.arvutikaitse.ee</a:t>
            </a:r>
            <a:r>
              <a:rPr lang="et-EE" dirty="0" smtClean="0"/>
              <a:t> </a:t>
            </a:r>
            <a:r>
              <a:rPr lang="et-EE" dirty="0" smtClean="0"/>
              <a:t>– tehnilised soovitused arvuti ja nutiseadmete kasutamiseks.</a:t>
            </a:r>
            <a:endParaRPr lang="et-EE" dirty="0"/>
          </a:p>
          <a:p>
            <a:r>
              <a:rPr lang="et-EE" dirty="0"/>
              <a:t>Nõu ja abi saamiseks on võimalik </a:t>
            </a:r>
            <a:r>
              <a:rPr lang="et-EE" dirty="0" smtClean="0"/>
              <a:t>pöörduda </a:t>
            </a:r>
            <a:r>
              <a:rPr lang="et-EE" dirty="0" err="1" smtClean="0"/>
              <a:t>Lasteabi</a:t>
            </a:r>
            <a:r>
              <a:rPr lang="et-EE" dirty="0" smtClean="0"/>
              <a:t> telefoni </a:t>
            </a:r>
            <a:r>
              <a:rPr lang="et-EE" dirty="0"/>
              <a:t>poole, mille telefon on 116111 ning veebileht </a:t>
            </a:r>
            <a:r>
              <a:rPr lang="et-EE" u="sng" dirty="0" smtClean="0">
                <a:hlinkClick r:id="rId4"/>
              </a:rPr>
              <a:t>www.lasteabi.ee</a:t>
            </a:r>
            <a:r>
              <a:rPr lang="et-EE" u="sng" dirty="0" smtClean="0"/>
              <a:t>.</a:t>
            </a:r>
          </a:p>
          <a:p>
            <a:r>
              <a:rPr lang="et-EE" dirty="0" smtClean="0"/>
              <a:t>Nõu ja abi saab ka veebikonstaablitelt (nt Facebookis).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402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Tegevuste eesmärk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Teada </a:t>
            </a:r>
            <a:r>
              <a:rPr lang="et-EE" dirty="0" smtClean="0"/>
              <a:t>saada, kuidas </a:t>
            </a:r>
            <a:r>
              <a:rPr lang="et-EE" dirty="0" smtClean="0"/>
              <a:t>kasutatakse enamasti </a:t>
            </a:r>
            <a:r>
              <a:rPr lang="et-EE" dirty="0" smtClean="0"/>
              <a:t>mobiiltelefone.</a:t>
            </a:r>
            <a:endParaRPr lang="et-EE" dirty="0" smtClean="0"/>
          </a:p>
          <a:p>
            <a:r>
              <a:rPr lang="et-EE" dirty="0"/>
              <a:t>A</a:t>
            </a:r>
            <a:r>
              <a:rPr lang="et-EE" dirty="0" smtClean="0"/>
              <a:t>rutada soovituslike reeglite üle tehnika kasutamisel sh. küberkiusamine, privaatsus, tehnika </a:t>
            </a:r>
            <a:r>
              <a:rPr lang="et-EE" dirty="0" smtClean="0"/>
              <a:t>liigne</a:t>
            </a:r>
            <a:r>
              <a:rPr lang="et-EE" dirty="0" smtClean="0"/>
              <a:t> kasutamine.</a:t>
            </a:r>
            <a:endParaRPr lang="et-EE" dirty="0" smtClean="0"/>
          </a:p>
          <a:p>
            <a:r>
              <a:rPr lang="et-EE" dirty="0" smtClean="0"/>
              <a:t>Arutada õige kehaasendi ja tervisekaitse </a:t>
            </a:r>
            <a:r>
              <a:rPr lang="et-EE" dirty="0" smtClean="0"/>
              <a:t>üle tehniliste seadmete kasutamisel.</a:t>
            </a:r>
            <a:endParaRPr lang="et-EE" dirty="0" smtClean="0"/>
          </a:p>
          <a:p>
            <a:r>
              <a:rPr lang="et-EE" dirty="0" smtClean="0"/>
              <a:t>Luua soovituslikud </a:t>
            </a:r>
            <a:r>
              <a:rPr lang="et-EE" dirty="0" smtClean="0"/>
              <a:t>reeglid.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338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Netilammas - Mobiilimaania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Lambakülas on enamusel tegelastel nutitelefonid. Üks tegelane on selle külge lausa liimitud. Multikas on küll väikestele, kuid selles võid ära tunda ka enda! </a:t>
            </a:r>
          </a:p>
          <a:p>
            <a:endParaRPr lang="et-EE" dirty="0"/>
          </a:p>
          <a:p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www.youtube.com/watch?v=JjYdvOf9UKQ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Meenutage, millal hakkasite teie kasutama esimest korda arvutit, nutitelefoni, tahvelarvutit vms. Kas veel mäletad?</a:t>
            </a:r>
          </a:p>
          <a:p>
            <a:pPr lvl="1"/>
            <a:r>
              <a:rPr lang="et-EE" dirty="0" smtClean="0"/>
              <a:t>Kui tihti saadakse uus seade, miks saadakse (kaob ära, läheb katki jne</a:t>
            </a:r>
            <a:r>
              <a:rPr lang="et-EE" dirty="0" smtClean="0"/>
              <a:t>)?</a:t>
            </a:r>
          </a:p>
          <a:p>
            <a:pPr marL="457200" lvl="1" indent="0">
              <a:buNone/>
            </a:pPr>
            <a:endParaRPr lang="et-EE" dirty="0" smtClean="0"/>
          </a:p>
          <a:p>
            <a:r>
              <a:rPr lang="et-EE" dirty="0" smtClean="0"/>
              <a:t>Arutage, </a:t>
            </a:r>
            <a:r>
              <a:rPr lang="et-EE" dirty="0" smtClean="0"/>
              <a:t>kas praegustel noortel (algkool) on parem tehnika kui põhikooli </a:t>
            </a:r>
            <a:r>
              <a:rPr lang="et-EE" dirty="0" smtClean="0"/>
              <a:t>õpilastel.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56697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Kas nutiseadme kasutusest on olnud ka probleeme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/>
              <a:t>Pane koos pinginaabriga kirja 1-2 juhtumit, mis on </a:t>
            </a:r>
            <a:r>
              <a:rPr lang="et-EE" dirty="0" smtClean="0"/>
              <a:t>mobiili kasutamisel </a:t>
            </a:r>
            <a:r>
              <a:rPr lang="et-EE" dirty="0" smtClean="0"/>
              <a:t>juhtunud kas kodus või koolis.</a:t>
            </a:r>
          </a:p>
          <a:p>
            <a:r>
              <a:rPr lang="et-EE" dirty="0" smtClean="0"/>
              <a:t>Õpetaja palub 2-3 paaril oma lugu teistele rääkida. NB! Püüdke leida erinevad lood.</a:t>
            </a:r>
          </a:p>
          <a:p>
            <a:r>
              <a:rPr lang="et-EE" dirty="0" smtClean="0"/>
              <a:t>Küsige, kuidas sellist lugu oleks saanud lahendada?</a:t>
            </a:r>
            <a:endParaRPr lang="et-EE" dirty="0"/>
          </a:p>
        </p:txBody>
      </p:sp>
      <p:pic>
        <p:nvPicPr>
          <p:cNvPr id="1026" name="Picture 2" descr="http://www.txstate.edu/cache4e6bc7766f7895fb50282ed673243018/imagehandler/scaler/www.txstate.edu/pdevelop/Services/workshops/OrganizationalExcellence/MobileSmartDeviceSecurity/contentParagraph/01/content_files/file0/Mobile%20Device.jpg?mode=fit&amp;width=300&amp;height=3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8575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3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Turvalise interneti päeva video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t-EE" dirty="0" smtClean="0"/>
              <a:t>Liigne avalikkus piltides ja </a:t>
            </a:r>
            <a:r>
              <a:rPr lang="et-EE" dirty="0"/>
              <a:t>sõnumites </a:t>
            </a:r>
            <a:r>
              <a:rPr lang="et-EE" dirty="0" smtClean="0">
                <a:hlinkClick r:id="rId2"/>
              </a:rPr>
              <a:t>https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www.youtube.com/watch?v=ylh1zzeICDM</a:t>
            </a:r>
            <a:r>
              <a:rPr lang="et-EE" dirty="0" smtClean="0"/>
              <a:t> </a:t>
            </a:r>
            <a:endParaRPr lang="et-EE" dirty="0"/>
          </a:p>
          <a:p>
            <a:r>
              <a:rPr lang="et-EE" dirty="0" smtClean="0"/>
              <a:t>Kes paneb internetti informatsiooni?</a:t>
            </a:r>
          </a:p>
          <a:p>
            <a:pPr lvl="1"/>
            <a:r>
              <a:rPr lang="et-EE" dirty="0" smtClean="0"/>
              <a:t>80% meie sõbrad</a:t>
            </a:r>
          </a:p>
          <a:p>
            <a:pPr lvl="1"/>
            <a:r>
              <a:rPr lang="et-EE" dirty="0" smtClean="0"/>
              <a:t>20% meie ise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9617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Arutamiseks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K</a:t>
            </a:r>
            <a:r>
              <a:rPr lang="et-EE" dirty="0" smtClean="0"/>
              <a:t>uidas </a:t>
            </a:r>
            <a:r>
              <a:rPr lang="et-EE" dirty="0"/>
              <a:t>peaks käituma võrgustikes: milliseid pilte üles laadima/jagama, milliseid tekste kirjutama. </a:t>
            </a:r>
          </a:p>
          <a:p>
            <a:pPr lvl="1"/>
            <a:r>
              <a:rPr lang="et-EE" dirty="0"/>
              <a:t>Kas võrgustikes on õpilastel sõpradeks ka täiskasvanud, õpetajad</a:t>
            </a:r>
            <a:r>
              <a:rPr lang="et-EE" dirty="0" smtClean="0"/>
              <a:t>?</a:t>
            </a:r>
          </a:p>
          <a:p>
            <a:pPr lvl="1"/>
            <a:r>
              <a:rPr lang="et-EE" dirty="0" smtClean="0"/>
              <a:t>Kuidas peaks võrgustikus käituma?</a:t>
            </a:r>
            <a:endParaRPr lang="et-EE" dirty="0"/>
          </a:p>
          <a:p>
            <a:pPr lvl="1"/>
            <a:r>
              <a:rPr lang="et-EE" dirty="0" smtClean="0"/>
              <a:t>Õpilastele tuleb s</a:t>
            </a:r>
            <a:r>
              <a:rPr lang="et-EE" dirty="0" smtClean="0"/>
              <a:t>elgitada</a:t>
            </a:r>
            <a:r>
              <a:rPr lang="et-EE" dirty="0"/>
              <a:t>, et internetti üles pandud infot on sealt väga keeruline </a:t>
            </a:r>
            <a:r>
              <a:rPr lang="et-EE" dirty="0" smtClean="0"/>
              <a:t>eemaldada. </a:t>
            </a:r>
            <a:r>
              <a:rPr lang="et-EE" dirty="0" smtClean="0"/>
              <a:t>Näiteks võivad</a:t>
            </a:r>
            <a:r>
              <a:rPr lang="et-EE" dirty="0" smtClean="0"/>
              <a:t> üles laetud info </a:t>
            </a:r>
            <a:r>
              <a:rPr lang="et-EE" dirty="0"/>
              <a:t>vastu </a:t>
            </a:r>
            <a:r>
              <a:rPr lang="et-EE" dirty="0" smtClean="0"/>
              <a:t>huvi tunda sõbrad ja tuttavad, sugulased, koolikaaslased, </a:t>
            </a:r>
            <a:r>
              <a:rPr lang="et-EE" dirty="0"/>
              <a:t>tulevased tööandjad </a:t>
            </a:r>
            <a:r>
              <a:rPr lang="et-EE" dirty="0" smtClean="0"/>
              <a:t>jne</a:t>
            </a:r>
            <a:r>
              <a:rPr lang="et-EE" dirty="0" smtClean="0"/>
              <a:t>. 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937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Turvalise interneti päeva videod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Vaata 3 videot</a:t>
            </a:r>
          </a:p>
          <a:p>
            <a:pPr marL="0" indent="0">
              <a:buNone/>
            </a:pPr>
            <a:r>
              <a:rPr lang="et-EE" dirty="0"/>
              <a:t>Ühendu viisakalt </a:t>
            </a:r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www.youtube.com/watch?v=rYAO0mFBl18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See pole mäng, see on su elu! </a:t>
            </a:r>
          </a:p>
          <a:p>
            <a:pPr marL="0" indent="0">
              <a:buNone/>
            </a:pPr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www.youtube.com/watch?v=JJvue_LPaLY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 smtClean="0"/>
              <a:t>Blokeeri kiusajad! </a:t>
            </a:r>
          </a:p>
          <a:p>
            <a:pPr marL="0" indent="0">
              <a:buNone/>
            </a:pPr>
            <a:r>
              <a:rPr lang="et-EE" dirty="0">
                <a:hlinkClick r:id="rId4"/>
              </a:rPr>
              <a:t>https://</a:t>
            </a:r>
            <a:r>
              <a:rPr lang="et-EE" dirty="0" smtClean="0">
                <a:hlinkClick r:id="rId4"/>
              </a:rPr>
              <a:t>www.youtube.com/watch?v=4oNXWi9L32I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 smtClean="0"/>
              <a:t>Arutage, </a:t>
            </a:r>
            <a:r>
              <a:rPr lang="et-EE" dirty="0" smtClean="0"/>
              <a:t>kas kedagi on tehnika abil kiusatud: </a:t>
            </a:r>
            <a:r>
              <a:rPr lang="et-EE" dirty="0" smtClean="0"/>
              <a:t>näiteks tehtud </a:t>
            </a:r>
            <a:r>
              <a:rPr lang="et-EE" dirty="0" smtClean="0"/>
              <a:t>lubamatuid pilte, öeldud halvasti kui tal ei ole </a:t>
            </a:r>
            <a:r>
              <a:rPr lang="et-EE" dirty="0" smtClean="0"/>
              <a:t>teatud tehnikavidinat või </a:t>
            </a:r>
            <a:r>
              <a:rPr lang="et-EE" dirty="0" smtClean="0"/>
              <a:t>ta </a:t>
            </a:r>
            <a:r>
              <a:rPr lang="et-EE" dirty="0" smtClean="0"/>
              <a:t>ei </a:t>
            </a:r>
            <a:r>
              <a:rPr lang="et-EE" dirty="0" smtClean="0"/>
              <a:t>ole saanud asjadega kõige kiiremini klassis hakkama?</a:t>
            </a:r>
          </a:p>
          <a:p>
            <a:r>
              <a:rPr lang="et-EE" dirty="0" smtClean="0"/>
              <a:t>Kas selline käitumine </a:t>
            </a:r>
            <a:r>
              <a:rPr lang="et-EE" dirty="0" smtClean="0"/>
              <a:t>kaasõpilase vastu on õige?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3954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Mis on küberkiusamine ja mida sellisel juhul teha?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Grupis 3-4 õpilast</a:t>
            </a:r>
            <a:endParaRPr lang="et-EE" dirty="0" smtClean="0"/>
          </a:p>
          <a:p>
            <a:r>
              <a:rPr lang="et-EE" dirty="0" smtClean="0"/>
              <a:t>Jagage joontega leht kolmeks</a:t>
            </a:r>
          </a:p>
          <a:p>
            <a:pPr lvl="1"/>
            <a:r>
              <a:rPr lang="et-EE" dirty="0" smtClean="0"/>
              <a:t>Esimesse tulpa kirjutage kiusamist (sh küberkiusamist) puudutav näidis (juhtumi nimi</a:t>
            </a:r>
            <a:r>
              <a:rPr lang="et-EE" dirty="0" smtClean="0"/>
              <a:t>).</a:t>
            </a:r>
            <a:endParaRPr lang="et-EE" dirty="0" smtClean="0"/>
          </a:p>
          <a:p>
            <a:pPr lvl="1"/>
            <a:r>
              <a:rPr lang="et-EE" dirty="0" smtClean="0"/>
              <a:t>Keskele kirjutage </a:t>
            </a:r>
            <a:r>
              <a:rPr lang="et-EE" dirty="0" smtClean="0"/>
              <a:t>lahendus.</a:t>
            </a:r>
            <a:endParaRPr lang="et-EE" dirty="0" smtClean="0"/>
          </a:p>
          <a:p>
            <a:pPr lvl="1"/>
            <a:r>
              <a:rPr lang="et-EE" dirty="0" smtClean="0"/>
              <a:t>Kolmandasse tulpa kirjutage, kelle poole pöörduda, kui asi ei ole </a:t>
            </a:r>
            <a:r>
              <a:rPr lang="et-EE" dirty="0" smtClean="0"/>
              <a:t>lahenenud.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054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Võimlemine ja õige kehaasend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Ülesanne: õpetaja paneb klassi ette ühe tooli ja palub õpilastel ükshaaval tulla ja näidata, kuidas ei tohiks tooli peal </a:t>
            </a:r>
            <a:r>
              <a:rPr lang="et-EE" dirty="0" smtClean="0"/>
              <a:t>istuda.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Õpetaja meenutab, et </a:t>
            </a:r>
            <a:r>
              <a:rPr lang="et-EE" dirty="0" smtClean="0"/>
              <a:t>tehnikaseadmeid </a:t>
            </a:r>
            <a:r>
              <a:rPr lang="et-EE" dirty="0" smtClean="0"/>
              <a:t>tuleks järjest kasutada kuni 30 minutit, siis tuleb teha paus ja võimelda. </a:t>
            </a:r>
          </a:p>
          <a:p>
            <a:r>
              <a:rPr lang="et-EE" dirty="0" smtClean="0"/>
              <a:t>Proovige läbi harjutused silmadele ja </a:t>
            </a:r>
            <a:r>
              <a:rPr lang="et-EE" dirty="0" smtClean="0"/>
              <a:t>kehale:</a:t>
            </a:r>
            <a:endParaRPr lang="et-EE" dirty="0" smtClean="0"/>
          </a:p>
          <a:p>
            <a:pPr marL="0" indent="0">
              <a:buNone/>
            </a:pPr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www.terviseamet.ee/fileadmin/dok/Keskkonnatervis/haridus_ja_sotsiaal/opitegevus_juhend.pdf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51720249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629</Words>
  <Application>Microsoft Office PowerPoint</Application>
  <PresentationFormat>On-screen Show (4:3)</PresentationFormat>
  <Paragraphs>72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Tarkvarakomplekti Office kujundus</vt:lpstr>
      <vt:lpstr>E-ohutusest õpilastele</vt:lpstr>
      <vt:lpstr>Tegevuste eesmärk</vt:lpstr>
      <vt:lpstr>Netilammas - Mobiilimaania</vt:lpstr>
      <vt:lpstr>Kas nutiseadme kasutusest on olnud ka probleeme?</vt:lpstr>
      <vt:lpstr>Turvalise interneti päeva video</vt:lpstr>
      <vt:lpstr>Arutamiseks</vt:lpstr>
      <vt:lpstr>Turvalise interneti päeva videod</vt:lpstr>
      <vt:lpstr>Mis on küberkiusamine ja mida sellisel juhul teha?</vt:lpstr>
      <vt:lpstr>Võimlemine ja õige kehaasend</vt:lpstr>
      <vt:lpstr>Klassi ja interneti reeglid</vt:lpstr>
      <vt:lpstr>Abiveebid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E-ohutusest õpilastele</dc:title>
  <dc:creator>birgy</dc:creator>
  <cp:lastModifiedBy>kerli kuusk</cp:lastModifiedBy>
  <cp:revision>18</cp:revision>
  <dcterms:created xsi:type="dcterms:W3CDTF">2014-09-29T04:09:23Z</dcterms:created>
  <dcterms:modified xsi:type="dcterms:W3CDTF">2016-06-14T12:13:46Z</dcterms:modified>
</cp:coreProperties>
</file>