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4" r:id="rId2"/>
    <p:sldId id="302" r:id="rId3"/>
    <p:sldId id="335" r:id="rId4"/>
    <p:sldId id="336" r:id="rId5"/>
    <p:sldId id="321" r:id="rId6"/>
    <p:sldId id="327" r:id="rId7"/>
    <p:sldId id="304" r:id="rId8"/>
    <p:sldId id="340" r:id="rId9"/>
    <p:sldId id="309" r:id="rId10"/>
    <p:sldId id="310" r:id="rId11"/>
    <p:sldId id="317" r:id="rId12"/>
    <p:sldId id="333" r:id="rId13"/>
    <p:sldId id="334" r:id="rId14"/>
    <p:sldId id="286" r:id="rId15"/>
    <p:sldId id="322" r:id="rId16"/>
    <p:sldId id="330" r:id="rId17"/>
    <p:sldId id="331" r:id="rId18"/>
    <p:sldId id="303" r:id="rId19"/>
    <p:sldId id="291" r:id="rId20"/>
    <p:sldId id="292"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C5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772C88-503F-4D61-BF43-879CC89A2C0A}" v="26" dt="2026-03-22T20:42:36.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023" autoAdjust="0"/>
  </p:normalViewPr>
  <p:slideViewPr>
    <p:cSldViewPr snapToGrid="0">
      <p:cViewPr varScale="1">
        <p:scale>
          <a:sx n="56" d="100"/>
          <a:sy n="56" d="100"/>
        </p:scale>
        <p:origin x="50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li Valner" userId="4c1fc925-ba7b-4990-8f6c-162f6f7bf290" providerId="ADAL" clId="{7BE34F2C-6615-4538-898D-99165FDB5A80}"/>
    <pc:docChg chg="custSel modSld">
      <pc:chgData name="Kerli Valner" userId="4c1fc925-ba7b-4990-8f6c-162f6f7bf290" providerId="ADAL" clId="{7BE34F2C-6615-4538-898D-99165FDB5A80}" dt="2026-03-22T20:42:36.831" v="55" actId="1076"/>
      <pc:docMkLst>
        <pc:docMk/>
      </pc:docMkLst>
      <pc:sldChg chg="modSp mod">
        <pc:chgData name="Kerli Valner" userId="4c1fc925-ba7b-4990-8f6c-162f6f7bf290" providerId="ADAL" clId="{7BE34F2C-6615-4538-898D-99165FDB5A80}" dt="2026-03-22T20:19:05.699" v="3" actId="1076"/>
        <pc:sldMkLst>
          <pc:docMk/>
          <pc:sldMk cId="0" sldId="274"/>
        </pc:sldMkLst>
        <pc:spChg chg="mod">
          <ac:chgData name="Kerli Valner" userId="4c1fc925-ba7b-4990-8f6c-162f6f7bf290" providerId="ADAL" clId="{7BE34F2C-6615-4538-898D-99165FDB5A80}" dt="2026-03-22T20:19:05.699" v="3" actId="1076"/>
          <ac:spMkLst>
            <pc:docMk/>
            <pc:sldMk cId="0" sldId="274"/>
            <ac:spMk id="3" creationId="{00984246-56DD-5688-721F-68503CDDD8FF}"/>
          </ac:spMkLst>
        </pc:spChg>
        <pc:spChg chg="mod">
          <ac:chgData name="Kerli Valner" userId="4c1fc925-ba7b-4990-8f6c-162f6f7bf290" providerId="ADAL" clId="{7BE34F2C-6615-4538-898D-99165FDB5A80}" dt="2026-03-22T20:19:01.856" v="2" actId="1076"/>
          <ac:spMkLst>
            <pc:docMk/>
            <pc:sldMk cId="0" sldId="274"/>
            <ac:spMk id="2050" creationId="{6819EB5A-F905-CF28-A080-689A3EE8F245}"/>
          </ac:spMkLst>
        </pc:spChg>
        <pc:picChg chg="mod">
          <ac:chgData name="Kerli Valner" userId="4c1fc925-ba7b-4990-8f6c-162f6f7bf290" providerId="ADAL" clId="{7BE34F2C-6615-4538-898D-99165FDB5A80}" dt="2026-03-22T20:18:45.881" v="0" actId="14100"/>
          <ac:picMkLst>
            <pc:docMk/>
            <pc:sldMk cId="0" sldId="274"/>
            <ac:picMk id="2053" creationId="{F9450862-C131-539E-D351-B0EDA2CCB17C}"/>
          </ac:picMkLst>
        </pc:picChg>
        <pc:picChg chg="mod">
          <ac:chgData name="Kerli Valner" userId="4c1fc925-ba7b-4990-8f6c-162f6f7bf290" providerId="ADAL" clId="{7BE34F2C-6615-4538-898D-99165FDB5A80}" dt="2026-03-22T20:18:50.528" v="1" actId="14100"/>
          <ac:picMkLst>
            <pc:docMk/>
            <pc:sldMk cId="0" sldId="274"/>
            <ac:picMk id="2054" creationId="{287B1FAF-F96E-8AEC-CC6A-DA8F0F9B3223}"/>
          </ac:picMkLst>
        </pc:picChg>
      </pc:sldChg>
      <pc:sldChg chg="addSp modSp">
        <pc:chgData name="Kerli Valner" userId="4c1fc925-ba7b-4990-8f6c-162f6f7bf290" providerId="ADAL" clId="{7BE34F2C-6615-4538-898D-99165FDB5A80}" dt="2026-03-22T20:40:20.654" v="45"/>
        <pc:sldMkLst>
          <pc:docMk/>
          <pc:sldMk cId="326521164" sldId="286"/>
        </pc:sldMkLst>
        <pc:picChg chg="add mod">
          <ac:chgData name="Kerli Valner" userId="4c1fc925-ba7b-4990-8f6c-162f6f7bf290" providerId="ADAL" clId="{7BE34F2C-6615-4538-898D-99165FDB5A80}" dt="2026-03-22T20:40:20.654" v="45"/>
          <ac:picMkLst>
            <pc:docMk/>
            <pc:sldMk cId="326521164" sldId="286"/>
            <ac:picMk id="5" creationId="{43454489-468A-1E59-29BF-7953DCC4F56A}"/>
          </ac:picMkLst>
        </pc:picChg>
      </pc:sldChg>
      <pc:sldChg chg="addSp modSp">
        <pc:chgData name="Kerli Valner" userId="4c1fc925-ba7b-4990-8f6c-162f6f7bf290" providerId="ADAL" clId="{7BE34F2C-6615-4538-898D-99165FDB5A80}" dt="2026-03-22T20:40:55.682" v="49"/>
        <pc:sldMkLst>
          <pc:docMk/>
          <pc:sldMk cId="3295964257" sldId="291"/>
        </pc:sldMkLst>
        <pc:picChg chg="add mod">
          <ac:chgData name="Kerli Valner" userId="4c1fc925-ba7b-4990-8f6c-162f6f7bf290" providerId="ADAL" clId="{7BE34F2C-6615-4538-898D-99165FDB5A80}" dt="2026-03-22T20:40:55.682" v="49"/>
          <ac:picMkLst>
            <pc:docMk/>
            <pc:sldMk cId="3295964257" sldId="291"/>
            <ac:picMk id="5" creationId="{6D0CE9A1-4035-2A33-3501-D5FAB2CF8F7B}"/>
          </ac:picMkLst>
        </pc:picChg>
      </pc:sldChg>
      <pc:sldChg chg="addSp modSp">
        <pc:chgData name="Kerli Valner" userId="4c1fc925-ba7b-4990-8f6c-162f6f7bf290" providerId="ADAL" clId="{7BE34F2C-6615-4538-898D-99165FDB5A80}" dt="2026-03-22T20:40:59.168" v="50"/>
        <pc:sldMkLst>
          <pc:docMk/>
          <pc:sldMk cId="4129724834" sldId="292"/>
        </pc:sldMkLst>
        <pc:picChg chg="add mod">
          <ac:chgData name="Kerli Valner" userId="4c1fc925-ba7b-4990-8f6c-162f6f7bf290" providerId="ADAL" clId="{7BE34F2C-6615-4538-898D-99165FDB5A80}" dt="2026-03-22T20:40:59.168" v="50"/>
          <ac:picMkLst>
            <pc:docMk/>
            <pc:sldMk cId="4129724834" sldId="292"/>
            <ac:picMk id="5" creationId="{D5BFAF9C-860F-4148-FA16-7C2CB71A82C3}"/>
          </ac:picMkLst>
        </pc:picChg>
      </pc:sldChg>
      <pc:sldChg chg="addSp modSp">
        <pc:chgData name="Kerli Valner" userId="4c1fc925-ba7b-4990-8f6c-162f6f7bf290" providerId="ADAL" clId="{7BE34F2C-6615-4538-898D-99165FDB5A80}" dt="2026-03-22T20:41:03.431" v="51"/>
        <pc:sldMkLst>
          <pc:docMk/>
          <pc:sldMk cId="49210203" sldId="297"/>
        </pc:sldMkLst>
        <pc:picChg chg="add mod">
          <ac:chgData name="Kerli Valner" userId="4c1fc925-ba7b-4990-8f6c-162f6f7bf290" providerId="ADAL" clId="{7BE34F2C-6615-4538-898D-99165FDB5A80}" dt="2026-03-22T20:41:03.431" v="51"/>
          <ac:picMkLst>
            <pc:docMk/>
            <pc:sldMk cId="49210203" sldId="297"/>
            <ac:picMk id="3" creationId="{F68CD8A7-20A4-E357-A8E1-5AC3690CAFF4}"/>
          </ac:picMkLst>
        </pc:picChg>
      </pc:sldChg>
      <pc:sldChg chg="addSp modSp mod">
        <pc:chgData name="Kerli Valner" userId="4c1fc925-ba7b-4990-8f6c-162f6f7bf290" providerId="ADAL" clId="{7BE34F2C-6615-4538-898D-99165FDB5A80}" dt="2026-03-22T20:39:05.904" v="32" actId="1076"/>
        <pc:sldMkLst>
          <pc:docMk/>
          <pc:sldMk cId="657776136" sldId="302"/>
        </pc:sldMkLst>
        <pc:picChg chg="mod">
          <ac:chgData name="Kerli Valner" userId="4c1fc925-ba7b-4990-8f6c-162f6f7bf290" providerId="ADAL" clId="{7BE34F2C-6615-4538-898D-99165FDB5A80}" dt="2026-03-22T20:38:54.961" v="28" actId="1076"/>
          <ac:picMkLst>
            <pc:docMk/>
            <pc:sldMk cId="657776136" sldId="302"/>
            <ac:picMk id="4" creationId="{8E610E33-EC19-A969-BBA7-7B2C0404B48F}"/>
          </ac:picMkLst>
        </pc:picChg>
        <pc:picChg chg="add mod">
          <ac:chgData name="Kerli Valner" userId="4c1fc925-ba7b-4990-8f6c-162f6f7bf290" providerId="ADAL" clId="{7BE34F2C-6615-4538-898D-99165FDB5A80}" dt="2026-03-22T20:39:05.904" v="32" actId="1076"/>
          <ac:picMkLst>
            <pc:docMk/>
            <pc:sldMk cId="657776136" sldId="302"/>
            <ac:picMk id="5" creationId="{6C458C22-8AE2-13DD-189F-32A69F9D99C7}"/>
          </ac:picMkLst>
        </pc:picChg>
        <pc:picChg chg="mod">
          <ac:chgData name="Kerli Valner" userId="4c1fc925-ba7b-4990-8f6c-162f6f7bf290" providerId="ADAL" clId="{7BE34F2C-6615-4538-898D-99165FDB5A80}" dt="2026-03-22T20:38:57.220" v="29" actId="1076"/>
          <ac:picMkLst>
            <pc:docMk/>
            <pc:sldMk cId="657776136" sldId="302"/>
            <ac:picMk id="6" creationId="{DE3A391C-7310-A681-2499-2853D00C5B73}"/>
          </ac:picMkLst>
        </pc:picChg>
      </pc:sldChg>
      <pc:sldChg chg="addSp modSp">
        <pc:chgData name="Kerli Valner" userId="4c1fc925-ba7b-4990-8f6c-162f6f7bf290" providerId="ADAL" clId="{7BE34F2C-6615-4538-898D-99165FDB5A80}" dt="2026-03-22T20:40:50.698" v="48"/>
        <pc:sldMkLst>
          <pc:docMk/>
          <pc:sldMk cId="3975876571" sldId="303"/>
        </pc:sldMkLst>
        <pc:picChg chg="add mod">
          <ac:chgData name="Kerli Valner" userId="4c1fc925-ba7b-4990-8f6c-162f6f7bf290" providerId="ADAL" clId="{7BE34F2C-6615-4538-898D-99165FDB5A80}" dt="2026-03-22T20:40:50.698" v="48"/>
          <ac:picMkLst>
            <pc:docMk/>
            <pc:sldMk cId="3975876571" sldId="303"/>
            <ac:picMk id="3" creationId="{B8CD20E7-8FE7-2892-9C3B-B71E87B11748}"/>
          </ac:picMkLst>
        </pc:picChg>
      </pc:sldChg>
      <pc:sldChg chg="addSp modSp">
        <pc:chgData name="Kerli Valner" userId="4c1fc925-ba7b-4990-8f6c-162f6f7bf290" providerId="ADAL" clId="{7BE34F2C-6615-4538-898D-99165FDB5A80}" dt="2026-03-22T20:42:36.831" v="55" actId="1076"/>
        <pc:sldMkLst>
          <pc:docMk/>
          <pc:sldMk cId="1977841858" sldId="304"/>
        </pc:sldMkLst>
        <pc:picChg chg="mod">
          <ac:chgData name="Kerli Valner" userId="4c1fc925-ba7b-4990-8f6c-162f6f7bf290" providerId="ADAL" clId="{7BE34F2C-6615-4538-898D-99165FDB5A80}" dt="2026-03-22T20:42:36.831" v="55" actId="1076"/>
          <ac:picMkLst>
            <pc:docMk/>
            <pc:sldMk cId="1977841858" sldId="304"/>
            <ac:picMk id="4" creationId="{CD1EC373-8009-45AF-9CC6-CD76D07C042B}"/>
          </ac:picMkLst>
        </pc:picChg>
        <pc:picChg chg="add mod">
          <ac:chgData name="Kerli Valner" userId="4c1fc925-ba7b-4990-8f6c-162f6f7bf290" providerId="ADAL" clId="{7BE34F2C-6615-4538-898D-99165FDB5A80}" dt="2026-03-22T20:39:37.496" v="38"/>
          <ac:picMkLst>
            <pc:docMk/>
            <pc:sldMk cId="1977841858" sldId="304"/>
            <ac:picMk id="5" creationId="{199E437D-E817-EE3D-AF36-319FC5D5663D}"/>
          </ac:picMkLst>
        </pc:picChg>
      </pc:sldChg>
      <pc:sldChg chg="addSp delSp modSp mod">
        <pc:chgData name="Kerli Valner" userId="4c1fc925-ba7b-4990-8f6c-162f6f7bf290" providerId="ADAL" clId="{7BE34F2C-6615-4538-898D-99165FDB5A80}" dt="2026-03-22T20:39:45.921" v="40"/>
        <pc:sldMkLst>
          <pc:docMk/>
          <pc:sldMk cId="2076926688" sldId="309"/>
        </pc:sldMkLst>
        <pc:picChg chg="add mod">
          <ac:chgData name="Kerli Valner" userId="4c1fc925-ba7b-4990-8f6c-162f6f7bf290" providerId="ADAL" clId="{7BE34F2C-6615-4538-898D-99165FDB5A80}" dt="2026-03-22T20:31:15.782" v="18" actId="1076"/>
          <ac:picMkLst>
            <pc:docMk/>
            <pc:sldMk cId="2076926688" sldId="309"/>
            <ac:picMk id="3" creationId="{C17CE37C-15EF-B947-B9B7-83521F81936E}"/>
          </ac:picMkLst>
        </pc:picChg>
        <pc:picChg chg="mod">
          <ac:chgData name="Kerli Valner" userId="4c1fc925-ba7b-4990-8f6c-162f6f7bf290" providerId="ADAL" clId="{7BE34F2C-6615-4538-898D-99165FDB5A80}" dt="2026-03-22T20:31:12.397" v="17" actId="1076"/>
          <ac:picMkLst>
            <pc:docMk/>
            <pc:sldMk cId="2076926688" sldId="309"/>
            <ac:picMk id="4" creationId="{97289C92-56DA-8D9A-B5DC-47B75DE7BAEF}"/>
          </ac:picMkLst>
        </pc:picChg>
        <pc:picChg chg="del">
          <ac:chgData name="Kerli Valner" userId="4c1fc925-ba7b-4990-8f6c-162f6f7bf290" providerId="ADAL" clId="{7BE34F2C-6615-4538-898D-99165FDB5A80}" dt="2026-03-22T20:20:30.212" v="4" actId="478"/>
          <ac:picMkLst>
            <pc:docMk/>
            <pc:sldMk cId="2076926688" sldId="309"/>
            <ac:picMk id="5" creationId="{31989491-2A9D-C938-1DEA-A419D47026CD}"/>
          </ac:picMkLst>
        </pc:picChg>
        <pc:picChg chg="add mod">
          <ac:chgData name="Kerli Valner" userId="4c1fc925-ba7b-4990-8f6c-162f6f7bf290" providerId="ADAL" clId="{7BE34F2C-6615-4538-898D-99165FDB5A80}" dt="2026-03-22T20:39:45.921" v="40"/>
          <ac:picMkLst>
            <pc:docMk/>
            <pc:sldMk cId="2076926688" sldId="309"/>
            <ac:picMk id="6" creationId="{FDDED376-2CD7-5EC1-82E4-BD3E7D77A2AE}"/>
          </ac:picMkLst>
        </pc:picChg>
      </pc:sldChg>
      <pc:sldChg chg="addSp delSp modSp mod">
        <pc:chgData name="Kerli Valner" userId="4c1fc925-ba7b-4990-8f6c-162f6f7bf290" providerId="ADAL" clId="{7BE34F2C-6615-4538-898D-99165FDB5A80}" dt="2026-03-22T20:39:49.923" v="41"/>
        <pc:sldMkLst>
          <pc:docMk/>
          <pc:sldMk cId="1540931055" sldId="310"/>
        </pc:sldMkLst>
        <pc:picChg chg="del">
          <ac:chgData name="Kerli Valner" userId="4c1fc925-ba7b-4990-8f6c-162f6f7bf290" providerId="ADAL" clId="{7BE34F2C-6615-4538-898D-99165FDB5A80}" dt="2026-03-22T20:22:11.074" v="6" actId="478"/>
          <ac:picMkLst>
            <pc:docMk/>
            <pc:sldMk cId="1540931055" sldId="310"/>
            <ac:picMk id="3" creationId="{EDA52956-594B-7A2F-2B22-8A6DB8DEEE8D}"/>
          </ac:picMkLst>
        </pc:picChg>
        <pc:picChg chg="del">
          <ac:chgData name="Kerli Valner" userId="4c1fc925-ba7b-4990-8f6c-162f6f7bf290" providerId="ADAL" clId="{7BE34F2C-6615-4538-898D-99165FDB5A80}" dt="2026-03-22T20:22:09.630" v="5" actId="478"/>
          <ac:picMkLst>
            <pc:docMk/>
            <pc:sldMk cId="1540931055" sldId="310"/>
            <ac:picMk id="4" creationId="{6084FCB5-2640-6BD7-3AC2-7CA7CA0B1F04}"/>
          </ac:picMkLst>
        </pc:picChg>
        <pc:picChg chg="add del mod">
          <ac:chgData name="Kerli Valner" userId="4c1fc925-ba7b-4990-8f6c-162f6f7bf290" providerId="ADAL" clId="{7BE34F2C-6615-4538-898D-99165FDB5A80}" dt="2026-03-22T20:31:00.889" v="13" actId="21"/>
          <ac:picMkLst>
            <pc:docMk/>
            <pc:sldMk cId="1540931055" sldId="310"/>
            <ac:picMk id="7" creationId="{358537BE-643A-66FF-B9B1-C80006DEBB32}"/>
          </ac:picMkLst>
        </pc:picChg>
        <pc:picChg chg="add mod">
          <ac:chgData name="Kerli Valner" userId="4c1fc925-ba7b-4990-8f6c-162f6f7bf290" providerId="ADAL" clId="{7BE34F2C-6615-4538-898D-99165FDB5A80}" dt="2026-03-22T20:35:10.194" v="22" actId="1076"/>
          <ac:picMkLst>
            <pc:docMk/>
            <pc:sldMk cId="1540931055" sldId="310"/>
            <ac:picMk id="9" creationId="{451D6CF8-BEB6-D577-4E74-88C773B831ED}"/>
          </ac:picMkLst>
        </pc:picChg>
        <pc:picChg chg="add mod">
          <ac:chgData name="Kerli Valner" userId="4c1fc925-ba7b-4990-8f6c-162f6f7bf290" providerId="ADAL" clId="{7BE34F2C-6615-4538-898D-99165FDB5A80}" dt="2026-03-22T20:35:45.003" v="27" actId="14100"/>
          <ac:picMkLst>
            <pc:docMk/>
            <pc:sldMk cId="1540931055" sldId="310"/>
            <ac:picMk id="11" creationId="{DAB98B7A-7FDD-2681-F5EC-58BE0C7D1630}"/>
          </ac:picMkLst>
        </pc:picChg>
        <pc:picChg chg="add mod">
          <ac:chgData name="Kerli Valner" userId="4c1fc925-ba7b-4990-8f6c-162f6f7bf290" providerId="ADAL" clId="{7BE34F2C-6615-4538-898D-99165FDB5A80}" dt="2026-03-22T20:39:49.923" v="41"/>
          <ac:picMkLst>
            <pc:docMk/>
            <pc:sldMk cId="1540931055" sldId="310"/>
            <ac:picMk id="12" creationId="{0A317D3B-71DC-0998-CC0D-E978861FEAC8}"/>
          </ac:picMkLst>
        </pc:picChg>
      </pc:sldChg>
      <pc:sldChg chg="addSp modSp">
        <pc:chgData name="Kerli Valner" userId="4c1fc925-ba7b-4990-8f6c-162f6f7bf290" providerId="ADAL" clId="{7BE34F2C-6615-4538-898D-99165FDB5A80}" dt="2026-03-22T20:40:07.631" v="42"/>
        <pc:sldMkLst>
          <pc:docMk/>
          <pc:sldMk cId="666966066" sldId="317"/>
        </pc:sldMkLst>
        <pc:picChg chg="add mod">
          <ac:chgData name="Kerli Valner" userId="4c1fc925-ba7b-4990-8f6c-162f6f7bf290" providerId="ADAL" clId="{7BE34F2C-6615-4538-898D-99165FDB5A80}" dt="2026-03-22T20:40:07.631" v="42"/>
          <ac:picMkLst>
            <pc:docMk/>
            <pc:sldMk cId="666966066" sldId="317"/>
            <ac:picMk id="2" creationId="{ACCD6A56-AEA1-86BC-D5F1-DD2BE7A8E000}"/>
          </ac:picMkLst>
        </pc:picChg>
      </pc:sldChg>
      <pc:sldChg chg="addSp modSp mod">
        <pc:chgData name="Kerli Valner" userId="4c1fc925-ba7b-4990-8f6c-162f6f7bf290" providerId="ADAL" clId="{7BE34F2C-6615-4538-898D-99165FDB5A80}" dt="2026-03-22T20:42:23.660" v="54" actId="20577"/>
        <pc:sldMkLst>
          <pc:docMk/>
          <pc:sldMk cId="1851534801" sldId="321"/>
        </pc:sldMkLst>
        <pc:spChg chg="mod">
          <ac:chgData name="Kerli Valner" userId="4c1fc925-ba7b-4990-8f6c-162f6f7bf290" providerId="ADAL" clId="{7BE34F2C-6615-4538-898D-99165FDB5A80}" dt="2026-03-22T20:42:23.660" v="54" actId="20577"/>
          <ac:spMkLst>
            <pc:docMk/>
            <pc:sldMk cId="1851534801" sldId="321"/>
            <ac:spMk id="3" creationId="{BBACCDEB-9AF3-28EF-3BD3-E1AD724B1247}"/>
          </ac:spMkLst>
        </pc:spChg>
        <pc:picChg chg="add mod">
          <ac:chgData name="Kerli Valner" userId="4c1fc925-ba7b-4990-8f6c-162f6f7bf290" providerId="ADAL" clId="{7BE34F2C-6615-4538-898D-99165FDB5A80}" dt="2026-03-22T20:39:24.080" v="35"/>
          <ac:picMkLst>
            <pc:docMk/>
            <pc:sldMk cId="1851534801" sldId="321"/>
            <ac:picMk id="2" creationId="{C43C23ED-3313-4B4D-9C04-74DDC25B01B3}"/>
          </ac:picMkLst>
        </pc:picChg>
      </pc:sldChg>
      <pc:sldChg chg="addSp modSp">
        <pc:chgData name="Kerli Valner" userId="4c1fc925-ba7b-4990-8f6c-162f6f7bf290" providerId="ADAL" clId="{7BE34F2C-6615-4538-898D-99165FDB5A80}" dt="2026-03-22T20:40:27.160" v="46"/>
        <pc:sldMkLst>
          <pc:docMk/>
          <pc:sldMk cId="3399847912" sldId="322"/>
        </pc:sldMkLst>
        <pc:picChg chg="add mod">
          <ac:chgData name="Kerli Valner" userId="4c1fc925-ba7b-4990-8f6c-162f6f7bf290" providerId="ADAL" clId="{7BE34F2C-6615-4538-898D-99165FDB5A80}" dt="2026-03-22T20:40:27.160" v="46"/>
          <ac:picMkLst>
            <pc:docMk/>
            <pc:sldMk cId="3399847912" sldId="322"/>
            <ac:picMk id="2" creationId="{BBF1629F-9C5E-8414-DAB7-3DE10FFDF0C8}"/>
          </ac:picMkLst>
        </pc:picChg>
      </pc:sldChg>
      <pc:sldChg chg="addSp modSp">
        <pc:chgData name="Kerli Valner" userId="4c1fc925-ba7b-4990-8f6c-162f6f7bf290" providerId="ADAL" clId="{7BE34F2C-6615-4538-898D-99165FDB5A80}" dt="2026-03-22T20:39:29.335" v="36"/>
        <pc:sldMkLst>
          <pc:docMk/>
          <pc:sldMk cId="139445056" sldId="327"/>
        </pc:sldMkLst>
        <pc:picChg chg="add mod">
          <ac:chgData name="Kerli Valner" userId="4c1fc925-ba7b-4990-8f6c-162f6f7bf290" providerId="ADAL" clId="{7BE34F2C-6615-4538-898D-99165FDB5A80}" dt="2026-03-22T20:39:29.335" v="36"/>
          <ac:picMkLst>
            <pc:docMk/>
            <pc:sldMk cId="139445056" sldId="327"/>
            <ac:picMk id="2" creationId="{9EE79682-19FC-8F01-3D04-46B6BCCD8761}"/>
          </ac:picMkLst>
        </pc:picChg>
      </pc:sldChg>
      <pc:sldChg chg="addSp modSp">
        <pc:chgData name="Kerli Valner" userId="4c1fc925-ba7b-4990-8f6c-162f6f7bf290" providerId="ADAL" clId="{7BE34F2C-6615-4538-898D-99165FDB5A80}" dt="2026-03-22T20:40:35.823" v="47"/>
        <pc:sldMkLst>
          <pc:docMk/>
          <pc:sldMk cId="944971655" sldId="331"/>
        </pc:sldMkLst>
        <pc:picChg chg="add mod">
          <ac:chgData name="Kerli Valner" userId="4c1fc925-ba7b-4990-8f6c-162f6f7bf290" providerId="ADAL" clId="{7BE34F2C-6615-4538-898D-99165FDB5A80}" dt="2026-03-22T20:40:35.823" v="47"/>
          <ac:picMkLst>
            <pc:docMk/>
            <pc:sldMk cId="944971655" sldId="331"/>
            <ac:picMk id="2" creationId="{EDCC9D12-1305-79A1-ACE1-2F5FFB769A00}"/>
          </ac:picMkLst>
        </pc:picChg>
      </pc:sldChg>
      <pc:sldChg chg="addSp modSp">
        <pc:chgData name="Kerli Valner" userId="4c1fc925-ba7b-4990-8f6c-162f6f7bf290" providerId="ADAL" clId="{7BE34F2C-6615-4538-898D-99165FDB5A80}" dt="2026-03-22T20:40:12.550" v="43"/>
        <pc:sldMkLst>
          <pc:docMk/>
          <pc:sldMk cId="784846842" sldId="333"/>
        </pc:sldMkLst>
        <pc:picChg chg="add mod">
          <ac:chgData name="Kerli Valner" userId="4c1fc925-ba7b-4990-8f6c-162f6f7bf290" providerId="ADAL" clId="{7BE34F2C-6615-4538-898D-99165FDB5A80}" dt="2026-03-22T20:40:12.550" v="43"/>
          <ac:picMkLst>
            <pc:docMk/>
            <pc:sldMk cId="784846842" sldId="333"/>
            <ac:picMk id="4" creationId="{FD9B332F-8451-54DC-9E08-75841121E38D}"/>
          </ac:picMkLst>
        </pc:picChg>
      </pc:sldChg>
      <pc:sldChg chg="addSp modSp">
        <pc:chgData name="Kerli Valner" userId="4c1fc925-ba7b-4990-8f6c-162f6f7bf290" providerId="ADAL" clId="{7BE34F2C-6615-4538-898D-99165FDB5A80}" dt="2026-03-22T20:40:16.904" v="44"/>
        <pc:sldMkLst>
          <pc:docMk/>
          <pc:sldMk cId="733751868" sldId="334"/>
        </pc:sldMkLst>
        <pc:picChg chg="add mod">
          <ac:chgData name="Kerli Valner" userId="4c1fc925-ba7b-4990-8f6c-162f6f7bf290" providerId="ADAL" clId="{7BE34F2C-6615-4538-898D-99165FDB5A80}" dt="2026-03-22T20:40:16.904" v="44"/>
          <ac:picMkLst>
            <pc:docMk/>
            <pc:sldMk cId="733751868" sldId="334"/>
            <ac:picMk id="4" creationId="{5CD71A62-104A-87F0-9461-D62C2E52460A}"/>
          </ac:picMkLst>
        </pc:picChg>
      </pc:sldChg>
      <pc:sldChg chg="addSp modSp">
        <pc:chgData name="Kerli Valner" userId="4c1fc925-ba7b-4990-8f6c-162f6f7bf290" providerId="ADAL" clId="{7BE34F2C-6615-4538-898D-99165FDB5A80}" dt="2026-03-22T20:39:15.874" v="33"/>
        <pc:sldMkLst>
          <pc:docMk/>
          <pc:sldMk cId="2670902208" sldId="335"/>
        </pc:sldMkLst>
        <pc:picChg chg="add mod">
          <ac:chgData name="Kerli Valner" userId="4c1fc925-ba7b-4990-8f6c-162f6f7bf290" providerId="ADAL" clId="{7BE34F2C-6615-4538-898D-99165FDB5A80}" dt="2026-03-22T20:39:15.874" v="33"/>
          <ac:picMkLst>
            <pc:docMk/>
            <pc:sldMk cId="2670902208" sldId="335"/>
            <ac:picMk id="4" creationId="{F2D4869F-4505-75D8-A3A8-8E478C8D348F}"/>
          </ac:picMkLst>
        </pc:picChg>
      </pc:sldChg>
      <pc:sldChg chg="addSp modSp">
        <pc:chgData name="Kerli Valner" userId="4c1fc925-ba7b-4990-8f6c-162f6f7bf290" providerId="ADAL" clId="{7BE34F2C-6615-4538-898D-99165FDB5A80}" dt="2026-03-22T20:39:19.931" v="34"/>
        <pc:sldMkLst>
          <pc:docMk/>
          <pc:sldMk cId="870413504" sldId="336"/>
        </pc:sldMkLst>
        <pc:picChg chg="add mod">
          <ac:chgData name="Kerli Valner" userId="4c1fc925-ba7b-4990-8f6c-162f6f7bf290" providerId="ADAL" clId="{7BE34F2C-6615-4538-898D-99165FDB5A80}" dt="2026-03-22T20:39:19.931" v="34"/>
          <ac:picMkLst>
            <pc:docMk/>
            <pc:sldMk cId="870413504" sldId="336"/>
            <ac:picMk id="4" creationId="{B83631EF-A1E2-AAEC-B306-E6D43B6CE402}"/>
          </ac:picMkLst>
        </pc:picChg>
      </pc:sldChg>
      <pc:sldChg chg="addSp modSp">
        <pc:chgData name="Kerli Valner" userId="4c1fc925-ba7b-4990-8f6c-162f6f7bf290" providerId="ADAL" clId="{7BE34F2C-6615-4538-898D-99165FDB5A80}" dt="2026-03-22T20:39:41.612" v="39"/>
        <pc:sldMkLst>
          <pc:docMk/>
          <pc:sldMk cId="2976834531" sldId="340"/>
        </pc:sldMkLst>
        <pc:picChg chg="add mod">
          <ac:chgData name="Kerli Valner" userId="4c1fc925-ba7b-4990-8f6c-162f6f7bf290" providerId="ADAL" clId="{7BE34F2C-6615-4538-898D-99165FDB5A80}" dt="2026-03-22T20:39:41.612" v="39"/>
          <ac:picMkLst>
            <pc:docMk/>
            <pc:sldMk cId="2976834531" sldId="340"/>
            <ac:picMk id="4" creationId="{CAD00F2B-982F-E637-FDD8-2A9EE7D9EED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02CBF-CA26-413A-959A-C68421AF7769}" type="datetimeFigureOut">
              <a:rPr lang="et-EE" smtClean="0"/>
              <a:t>19.03.2026</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69E12-C023-4050-BDB8-0C753CD9D671}" type="slidenum">
              <a:rPr lang="et-EE" smtClean="0"/>
              <a:t>‹#›</a:t>
            </a:fld>
            <a:endParaRPr lang="et-EE"/>
          </a:p>
        </p:txBody>
      </p:sp>
    </p:spTree>
    <p:extLst>
      <p:ext uri="{BB962C8B-B14F-4D97-AF65-F5344CB8AC3E}">
        <p14:creationId xmlns:p14="http://schemas.microsoft.com/office/powerpoint/2010/main" val="1312309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54631-3845-AEED-0FA5-1FFD1B439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E0223-3B2E-58B1-36ED-4DF22C1AE614}"/>
              </a:ext>
            </a:extLst>
          </p:cNvPr>
          <p:cNvSpPr>
            <a:spLocks noGrp="1" noRot="1" noChangeAspect="1"/>
          </p:cNvSpPr>
          <p:nvPr>
            <p:ph type="sldImg"/>
          </p:nvPr>
        </p:nvSpPr>
        <p:spPr/>
        <p:txBody>
          <a:bodyPr/>
          <a:lstStyle/>
          <a:p>
            <a:endParaRPr lang="et-EE"/>
          </a:p>
        </p:txBody>
      </p:sp>
      <p:sp>
        <p:nvSpPr>
          <p:cNvPr id="3" name="Notes Placeholder 2">
            <a:extLst>
              <a:ext uri="{FF2B5EF4-FFF2-40B4-BE49-F238E27FC236}">
                <a16:creationId xmlns:a16="http://schemas.microsoft.com/office/drawing/2014/main" id="{65EA34E6-79AF-3706-8876-7008E26F1A84}"/>
              </a:ext>
            </a:extLst>
          </p:cNvPr>
          <p:cNvSpPr>
            <a:spLocks noGrp="1"/>
          </p:cNvSpPr>
          <p:nvPr>
            <p:ph type="body" idx="1"/>
          </p:nvPr>
        </p:nvSpPr>
        <p:spPr/>
        <p:txBody>
          <a:bodyPr/>
          <a:lstStyle/>
          <a:p>
            <a:endParaRPr lang="et-EE" dirty="0"/>
          </a:p>
        </p:txBody>
      </p:sp>
      <p:sp>
        <p:nvSpPr>
          <p:cNvPr id="4" name="Slide Number Placeholder 3">
            <a:extLst>
              <a:ext uri="{FF2B5EF4-FFF2-40B4-BE49-F238E27FC236}">
                <a16:creationId xmlns:a16="http://schemas.microsoft.com/office/drawing/2014/main" id="{2945A34D-015E-C2B9-5ECF-817D45CF30AF}"/>
              </a:ext>
            </a:extLst>
          </p:cNvPr>
          <p:cNvSpPr>
            <a:spLocks noGrp="1"/>
          </p:cNvSpPr>
          <p:nvPr>
            <p:ph type="sldNum" sz="quarter" idx="5"/>
          </p:nvPr>
        </p:nvSpPr>
        <p:spPr/>
        <p:txBody>
          <a:bodyPr/>
          <a:lstStyle/>
          <a:p>
            <a:fld id="{C1669E12-C023-4050-BDB8-0C753CD9D671}" type="slidenum">
              <a:rPr lang="et-EE" smtClean="0"/>
              <a:t>9</a:t>
            </a:fld>
            <a:endParaRPr lang="et-EE"/>
          </a:p>
        </p:txBody>
      </p:sp>
    </p:spTree>
    <p:extLst>
      <p:ext uri="{BB962C8B-B14F-4D97-AF65-F5344CB8AC3E}">
        <p14:creationId xmlns:p14="http://schemas.microsoft.com/office/powerpoint/2010/main" val="2207383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D97D3-2ADB-FE64-D1FE-41BB8D7A0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016915-D47A-2A7A-A38D-04F8833BFD20}"/>
              </a:ext>
            </a:extLst>
          </p:cNvPr>
          <p:cNvSpPr>
            <a:spLocks noGrp="1" noRot="1" noChangeAspect="1"/>
          </p:cNvSpPr>
          <p:nvPr>
            <p:ph type="sldImg"/>
          </p:nvPr>
        </p:nvSpPr>
        <p:spPr/>
        <p:txBody>
          <a:bodyPr/>
          <a:lstStyle/>
          <a:p>
            <a:endParaRPr lang="et-EE"/>
          </a:p>
        </p:txBody>
      </p:sp>
      <p:sp>
        <p:nvSpPr>
          <p:cNvPr id="3" name="Notes Placeholder 2">
            <a:extLst>
              <a:ext uri="{FF2B5EF4-FFF2-40B4-BE49-F238E27FC236}">
                <a16:creationId xmlns:a16="http://schemas.microsoft.com/office/drawing/2014/main" id="{A6D4B1C3-3DA3-5326-2256-0E0A9E1037F2}"/>
              </a:ext>
            </a:extLst>
          </p:cNvPr>
          <p:cNvSpPr>
            <a:spLocks noGrp="1"/>
          </p:cNvSpPr>
          <p:nvPr>
            <p:ph type="body" idx="1"/>
          </p:nvPr>
        </p:nvSpPr>
        <p:spPr/>
        <p:txBody>
          <a:bodyPr/>
          <a:lstStyle/>
          <a:p>
            <a:endParaRPr lang="et-EE" dirty="0"/>
          </a:p>
        </p:txBody>
      </p:sp>
      <p:sp>
        <p:nvSpPr>
          <p:cNvPr id="4" name="Slide Number Placeholder 3">
            <a:extLst>
              <a:ext uri="{FF2B5EF4-FFF2-40B4-BE49-F238E27FC236}">
                <a16:creationId xmlns:a16="http://schemas.microsoft.com/office/drawing/2014/main" id="{BBD0C0D5-8565-2977-E36E-155C3AF7C1FC}"/>
              </a:ext>
            </a:extLst>
          </p:cNvPr>
          <p:cNvSpPr>
            <a:spLocks noGrp="1"/>
          </p:cNvSpPr>
          <p:nvPr>
            <p:ph type="sldNum" sz="quarter" idx="5"/>
          </p:nvPr>
        </p:nvSpPr>
        <p:spPr/>
        <p:txBody>
          <a:bodyPr/>
          <a:lstStyle/>
          <a:p>
            <a:fld id="{C1669E12-C023-4050-BDB8-0C753CD9D671}" type="slidenum">
              <a:rPr lang="et-EE" smtClean="0"/>
              <a:t>10</a:t>
            </a:fld>
            <a:endParaRPr lang="et-EE"/>
          </a:p>
        </p:txBody>
      </p:sp>
    </p:spTree>
    <p:extLst>
      <p:ext uri="{BB962C8B-B14F-4D97-AF65-F5344CB8AC3E}">
        <p14:creationId xmlns:p14="http://schemas.microsoft.com/office/powerpoint/2010/main" val="827013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34383-EE8B-8073-F284-823B886EF2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a16="http://schemas.microsoft.com/office/drawing/2014/main" id="{7785F3A9-141C-8D4C-1408-39B367A329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a16="http://schemas.microsoft.com/office/drawing/2014/main" id="{6EACFE97-AE8B-BFF4-F245-A6804D3E5171}"/>
              </a:ext>
            </a:extLst>
          </p:cNvPr>
          <p:cNvSpPr>
            <a:spLocks noGrp="1"/>
          </p:cNvSpPr>
          <p:nvPr>
            <p:ph type="dt" sz="half" idx="10"/>
          </p:nvPr>
        </p:nvSpPr>
        <p:spPr/>
        <p:txBody>
          <a:bodyPr/>
          <a:lstStyle/>
          <a:p>
            <a:fld id="{3A27EB9E-DF49-4E2A-B795-F31200A30F74}" type="datetimeFigureOut">
              <a:rPr lang="et-EE" smtClean="0"/>
              <a:t>19.03.2026</a:t>
            </a:fld>
            <a:endParaRPr lang="et-EE"/>
          </a:p>
        </p:txBody>
      </p:sp>
      <p:sp>
        <p:nvSpPr>
          <p:cNvPr id="5" name="Footer Placeholder 4">
            <a:extLst>
              <a:ext uri="{FF2B5EF4-FFF2-40B4-BE49-F238E27FC236}">
                <a16:creationId xmlns:a16="http://schemas.microsoft.com/office/drawing/2014/main" id="{CDFDDA43-01DD-7E05-D39B-D86F8F619C09}"/>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4448E758-B67B-E4E9-418B-9537B2BB5827}"/>
              </a:ext>
            </a:extLst>
          </p:cNvPr>
          <p:cNvSpPr>
            <a:spLocks noGrp="1"/>
          </p:cNvSpPr>
          <p:nvPr>
            <p:ph type="sldNum" sz="quarter" idx="12"/>
          </p:nvPr>
        </p:nvSpPr>
        <p:spPr/>
        <p:txBody>
          <a:bodyPr/>
          <a:lstStyle/>
          <a:p>
            <a:fld id="{F7646B87-8D8D-47DD-B447-0BC23618E0E5}" type="slidenum">
              <a:rPr lang="et-EE" smtClean="0"/>
              <a:t>‹#›</a:t>
            </a:fld>
            <a:endParaRPr lang="et-EE"/>
          </a:p>
        </p:txBody>
      </p:sp>
    </p:spTree>
    <p:extLst>
      <p:ext uri="{BB962C8B-B14F-4D97-AF65-F5344CB8AC3E}">
        <p14:creationId xmlns:p14="http://schemas.microsoft.com/office/powerpoint/2010/main" val="2115307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B71AD-81FB-A941-F9C9-F8BBE1A98D97}"/>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a16="http://schemas.microsoft.com/office/drawing/2014/main" id="{C446A3A6-52CA-C3B2-71AA-F08F781890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2204B243-DA0A-DD2B-0604-4AD9C135FB7E}"/>
              </a:ext>
            </a:extLst>
          </p:cNvPr>
          <p:cNvSpPr>
            <a:spLocks noGrp="1"/>
          </p:cNvSpPr>
          <p:nvPr>
            <p:ph type="dt" sz="half" idx="10"/>
          </p:nvPr>
        </p:nvSpPr>
        <p:spPr/>
        <p:txBody>
          <a:bodyPr/>
          <a:lstStyle/>
          <a:p>
            <a:fld id="{3A27EB9E-DF49-4E2A-B795-F31200A30F74}" type="datetimeFigureOut">
              <a:rPr lang="et-EE" smtClean="0"/>
              <a:t>19.03.2026</a:t>
            </a:fld>
            <a:endParaRPr lang="et-EE"/>
          </a:p>
        </p:txBody>
      </p:sp>
      <p:sp>
        <p:nvSpPr>
          <p:cNvPr id="5" name="Footer Placeholder 4">
            <a:extLst>
              <a:ext uri="{FF2B5EF4-FFF2-40B4-BE49-F238E27FC236}">
                <a16:creationId xmlns:a16="http://schemas.microsoft.com/office/drawing/2014/main" id="{4390EFE4-7F4A-7F4B-154D-CBE93C4542C3}"/>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AA50C39E-1BF3-401D-8BA6-05AD1A5E7E1A}"/>
              </a:ext>
            </a:extLst>
          </p:cNvPr>
          <p:cNvSpPr>
            <a:spLocks noGrp="1"/>
          </p:cNvSpPr>
          <p:nvPr>
            <p:ph type="sldNum" sz="quarter" idx="12"/>
          </p:nvPr>
        </p:nvSpPr>
        <p:spPr/>
        <p:txBody>
          <a:bodyPr/>
          <a:lstStyle/>
          <a:p>
            <a:fld id="{F7646B87-8D8D-47DD-B447-0BC23618E0E5}" type="slidenum">
              <a:rPr lang="et-EE" smtClean="0"/>
              <a:t>‹#›</a:t>
            </a:fld>
            <a:endParaRPr lang="et-EE"/>
          </a:p>
        </p:txBody>
      </p:sp>
    </p:spTree>
    <p:extLst>
      <p:ext uri="{BB962C8B-B14F-4D97-AF65-F5344CB8AC3E}">
        <p14:creationId xmlns:p14="http://schemas.microsoft.com/office/powerpoint/2010/main" val="757908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FB08FF-B68E-CC48-6203-F797A10C6A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a16="http://schemas.microsoft.com/office/drawing/2014/main" id="{3B7FC372-E02F-7128-3384-CC240A3F29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00EB7890-F8A2-DD41-9FAC-19F688088BC1}"/>
              </a:ext>
            </a:extLst>
          </p:cNvPr>
          <p:cNvSpPr>
            <a:spLocks noGrp="1"/>
          </p:cNvSpPr>
          <p:nvPr>
            <p:ph type="dt" sz="half" idx="10"/>
          </p:nvPr>
        </p:nvSpPr>
        <p:spPr/>
        <p:txBody>
          <a:bodyPr/>
          <a:lstStyle/>
          <a:p>
            <a:fld id="{3A27EB9E-DF49-4E2A-B795-F31200A30F74}" type="datetimeFigureOut">
              <a:rPr lang="et-EE" smtClean="0"/>
              <a:t>19.03.2026</a:t>
            </a:fld>
            <a:endParaRPr lang="et-EE"/>
          </a:p>
        </p:txBody>
      </p:sp>
      <p:sp>
        <p:nvSpPr>
          <p:cNvPr id="5" name="Footer Placeholder 4">
            <a:extLst>
              <a:ext uri="{FF2B5EF4-FFF2-40B4-BE49-F238E27FC236}">
                <a16:creationId xmlns:a16="http://schemas.microsoft.com/office/drawing/2014/main" id="{F7D92951-202A-3527-04CC-DFFAD8A22467}"/>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6FE09348-DC46-725A-AA4B-45087D1E7C8C}"/>
              </a:ext>
            </a:extLst>
          </p:cNvPr>
          <p:cNvSpPr>
            <a:spLocks noGrp="1"/>
          </p:cNvSpPr>
          <p:nvPr>
            <p:ph type="sldNum" sz="quarter" idx="12"/>
          </p:nvPr>
        </p:nvSpPr>
        <p:spPr/>
        <p:txBody>
          <a:bodyPr/>
          <a:lstStyle/>
          <a:p>
            <a:fld id="{F7646B87-8D8D-47DD-B447-0BC23618E0E5}" type="slidenum">
              <a:rPr lang="et-EE" smtClean="0"/>
              <a:t>‹#›</a:t>
            </a:fld>
            <a:endParaRPr lang="et-EE"/>
          </a:p>
        </p:txBody>
      </p:sp>
    </p:spTree>
    <p:extLst>
      <p:ext uri="{BB962C8B-B14F-4D97-AF65-F5344CB8AC3E}">
        <p14:creationId xmlns:p14="http://schemas.microsoft.com/office/powerpoint/2010/main" val="197596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7D03E-8CCE-2DD1-1E92-B432C2CA3A39}"/>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a16="http://schemas.microsoft.com/office/drawing/2014/main" id="{EEF503F4-9695-4799-BD12-B41BE44561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F39D04CF-475A-4C08-3400-4E4482BEBFA9}"/>
              </a:ext>
            </a:extLst>
          </p:cNvPr>
          <p:cNvSpPr>
            <a:spLocks noGrp="1"/>
          </p:cNvSpPr>
          <p:nvPr>
            <p:ph type="dt" sz="half" idx="10"/>
          </p:nvPr>
        </p:nvSpPr>
        <p:spPr/>
        <p:txBody>
          <a:bodyPr/>
          <a:lstStyle/>
          <a:p>
            <a:fld id="{3A27EB9E-DF49-4E2A-B795-F31200A30F74}" type="datetimeFigureOut">
              <a:rPr lang="et-EE" smtClean="0"/>
              <a:t>19.03.2026</a:t>
            </a:fld>
            <a:endParaRPr lang="et-EE"/>
          </a:p>
        </p:txBody>
      </p:sp>
      <p:sp>
        <p:nvSpPr>
          <p:cNvPr id="5" name="Footer Placeholder 4">
            <a:extLst>
              <a:ext uri="{FF2B5EF4-FFF2-40B4-BE49-F238E27FC236}">
                <a16:creationId xmlns:a16="http://schemas.microsoft.com/office/drawing/2014/main" id="{0B5C3DC5-4A02-546A-9395-00D090756A5C}"/>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EF49C1C5-C9ED-B380-96A5-AC252385A345}"/>
              </a:ext>
            </a:extLst>
          </p:cNvPr>
          <p:cNvSpPr>
            <a:spLocks noGrp="1"/>
          </p:cNvSpPr>
          <p:nvPr>
            <p:ph type="sldNum" sz="quarter" idx="12"/>
          </p:nvPr>
        </p:nvSpPr>
        <p:spPr/>
        <p:txBody>
          <a:bodyPr/>
          <a:lstStyle/>
          <a:p>
            <a:fld id="{F7646B87-8D8D-47DD-B447-0BC23618E0E5}" type="slidenum">
              <a:rPr lang="et-EE" smtClean="0"/>
              <a:t>‹#›</a:t>
            </a:fld>
            <a:endParaRPr lang="et-EE"/>
          </a:p>
        </p:txBody>
      </p:sp>
    </p:spTree>
    <p:extLst>
      <p:ext uri="{BB962C8B-B14F-4D97-AF65-F5344CB8AC3E}">
        <p14:creationId xmlns:p14="http://schemas.microsoft.com/office/powerpoint/2010/main" val="184243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307B4-0AC0-1B10-788C-E45DD0C1C4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a16="http://schemas.microsoft.com/office/drawing/2014/main" id="{453AD423-66F2-A06D-6FDE-68407566EC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219B3D-E549-F669-229D-120848601981}"/>
              </a:ext>
            </a:extLst>
          </p:cNvPr>
          <p:cNvSpPr>
            <a:spLocks noGrp="1"/>
          </p:cNvSpPr>
          <p:nvPr>
            <p:ph type="dt" sz="half" idx="10"/>
          </p:nvPr>
        </p:nvSpPr>
        <p:spPr/>
        <p:txBody>
          <a:bodyPr/>
          <a:lstStyle/>
          <a:p>
            <a:fld id="{3A27EB9E-DF49-4E2A-B795-F31200A30F74}" type="datetimeFigureOut">
              <a:rPr lang="et-EE" smtClean="0"/>
              <a:t>19.03.2026</a:t>
            </a:fld>
            <a:endParaRPr lang="et-EE"/>
          </a:p>
        </p:txBody>
      </p:sp>
      <p:sp>
        <p:nvSpPr>
          <p:cNvPr id="5" name="Footer Placeholder 4">
            <a:extLst>
              <a:ext uri="{FF2B5EF4-FFF2-40B4-BE49-F238E27FC236}">
                <a16:creationId xmlns:a16="http://schemas.microsoft.com/office/drawing/2014/main" id="{9FF3DE5B-2E51-60FA-E609-41E4E10C496D}"/>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C1A6F7E1-17B0-ADD6-266A-E4CC8E7C8698}"/>
              </a:ext>
            </a:extLst>
          </p:cNvPr>
          <p:cNvSpPr>
            <a:spLocks noGrp="1"/>
          </p:cNvSpPr>
          <p:nvPr>
            <p:ph type="sldNum" sz="quarter" idx="12"/>
          </p:nvPr>
        </p:nvSpPr>
        <p:spPr/>
        <p:txBody>
          <a:bodyPr/>
          <a:lstStyle/>
          <a:p>
            <a:fld id="{F7646B87-8D8D-47DD-B447-0BC23618E0E5}" type="slidenum">
              <a:rPr lang="et-EE" smtClean="0"/>
              <a:t>‹#›</a:t>
            </a:fld>
            <a:endParaRPr lang="et-EE"/>
          </a:p>
        </p:txBody>
      </p:sp>
    </p:spTree>
    <p:extLst>
      <p:ext uri="{BB962C8B-B14F-4D97-AF65-F5344CB8AC3E}">
        <p14:creationId xmlns:p14="http://schemas.microsoft.com/office/powerpoint/2010/main" val="4258141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68F1-6E2E-2996-5275-EE8527C59BD9}"/>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a16="http://schemas.microsoft.com/office/drawing/2014/main" id="{BA82CEA9-10A6-5488-8F65-7A36C7B94A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a16="http://schemas.microsoft.com/office/drawing/2014/main" id="{081BE3BD-D813-8241-032C-3267DA868B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a16="http://schemas.microsoft.com/office/drawing/2014/main" id="{17DF7C99-12CB-03BC-94E2-EC71ED38F6DE}"/>
              </a:ext>
            </a:extLst>
          </p:cNvPr>
          <p:cNvSpPr>
            <a:spLocks noGrp="1"/>
          </p:cNvSpPr>
          <p:nvPr>
            <p:ph type="dt" sz="half" idx="10"/>
          </p:nvPr>
        </p:nvSpPr>
        <p:spPr/>
        <p:txBody>
          <a:bodyPr/>
          <a:lstStyle/>
          <a:p>
            <a:fld id="{3A27EB9E-DF49-4E2A-B795-F31200A30F74}" type="datetimeFigureOut">
              <a:rPr lang="et-EE" smtClean="0"/>
              <a:t>19.03.2026</a:t>
            </a:fld>
            <a:endParaRPr lang="et-EE"/>
          </a:p>
        </p:txBody>
      </p:sp>
      <p:sp>
        <p:nvSpPr>
          <p:cNvPr id="6" name="Footer Placeholder 5">
            <a:extLst>
              <a:ext uri="{FF2B5EF4-FFF2-40B4-BE49-F238E27FC236}">
                <a16:creationId xmlns:a16="http://schemas.microsoft.com/office/drawing/2014/main" id="{C45FFAB5-7D2C-C564-622B-FC8A0B612041}"/>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1B6BF321-D99E-9BE3-1074-54ADEF3BCE9E}"/>
              </a:ext>
            </a:extLst>
          </p:cNvPr>
          <p:cNvSpPr>
            <a:spLocks noGrp="1"/>
          </p:cNvSpPr>
          <p:nvPr>
            <p:ph type="sldNum" sz="quarter" idx="12"/>
          </p:nvPr>
        </p:nvSpPr>
        <p:spPr/>
        <p:txBody>
          <a:bodyPr/>
          <a:lstStyle/>
          <a:p>
            <a:fld id="{F7646B87-8D8D-47DD-B447-0BC23618E0E5}" type="slidenum">
              <a:rPr lang="et-EE" smtClean="0"/>
              <a:t>‹#›</a:t>
            </a:fld>
            <a:endParaRPr lang="et-EE"/>
          </a:p>
        </p:txBody>
      </p:sp>
    </p:spTree>
    <p:extLst>
      <p:ext uri="{BB962C8B-B14F-4D97-AF65-F5344CB8AC3E}">
        <p14:creationId xmlns:p14="http://schemas.microsoft.com/office/powerpoint/2010/main" val="98945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98E3E-7D79-58AF-80BE-4C1ECD486B65}"/>
              </a:ext>
            </a:extLst>
          </p:cNvPr>
          <p:cNvSpPr>
            <a:spLocks noGrp="1"/>
          </p:cNvSpPr>
          <p:nvPr>
            <p:ph type="title"/>
          </p:nvPr>
        </p:nvSpPr>
        <p:spPr>
          <a:xfrm>
            <a:off x="839788" y="365125"/>
            <a:ext cx="10515600" cy="1325563"/>
          </a:xfrm>
        </p:spPr>
        <p:txBody>
          <a:bodyPr/>
          <a:lstStyle/>
          <a:p>
            <a:r>
              <a:rPr lang="en-US"/>
              <a:t>Click to edit Master title style</a:t>
            </a:r>
            <a:endParaRPr lang="et-EE"/>
          </a:p>
        </p:txBody>
      </p:sp>
      <p:sp>
        <p:nvSpPr>
          <p:cNvPr id="3" name="Text Placeholder 2">
            <a:extLst>
              <a:ext uri="{FF2B5EF4-FFF2-40B4-BE49-F238E27FC236}">
                <a16:creationId xmlns:a16="http://schemas.microsoft.com/office/drawing/2014/main" id="{F8225EA5-8CB1-C552-650C-685A3459E2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784486-E854-5DF6-4192-EFB4CCB0A6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a16="http://schemas.microsoft.com/office/drawing/2014/main" id="{49BD7F4F-7E4E-7E3D-A528-BA4C4A68F8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93DCF5-DDB9-746A-3494-EF60FC152F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a16="http://schemas.microsoft.com/office/drawing/2014/main" id="{FB56B55F-9EFF-3E39-E9B1-D0C4898B3462}"/>
              </a:ext>
            </a:extLst>
          </p:cNvPr>
          <p:cNvSpPr>
            <a:spLocks noGrp="1"/>
          </p:cNvSpPr>
          <p:nvPr>
            <p:ph type="dt" sz="half" idx="10"/>
          </p:nvPr>
        </p:nvSpPr>
        <p:spPr/>
        <p:txBody>
          <a:bodyPr/>
          <a:lstStyle/>
          <a:p>
            <a:fld id="{3A27EB9E-DF49-4E2A-B795-F31200A30F74}" type="datetimeFigureOut">
              <a:rPr lang="et-EE" smtClean="0"/>
              <a:t>19.03.2026</a:t>
            </a:fld>
            <a:endParaRPr lang="et-EE"/>
          </a:p>
        </p:txBody>
      </p:sp>
      <p:sp>
        <p:nvSpPr>
          <p:cNvPr id="8" name="Footer Placeholder 7">
            <a:extLst>
              <a:ext uri="{FF2B5EF4-FFF2-40B4-BE49-F238E27FC236}">
                <a16:creationId xmlns:a16="http://schemas.microsoft.com/office/drawing/2014/main" id="{631CF57A-54EE-36ED-E900-DAF50AC6F7F6}"/>
              </a:ext>
            </a:extLst>
          </p:cNvPr>
          <p:cNvSpPr>
            <a:spLocks noGrp="1"/>
          </p:cNvSpPr>
          <p:nvPr>
            <p:ph type="ftr" sz="quarter" idx="11"/>
          </p:nvPr>
        </p:nvSpPr>
        <p:spPr/>
        <p:txBody>
          <a:bodyPr/>
          <a:lstStyle/>
          <a:p>
            <a:endParaRPr lang="et-EE"/>
          </a:p>
        </p:txBody>
      </p:sp>
      <p:sp>
        <p:nvSpPr>
          <p:cNvPr id="9" name="Slide Number Placeholder 8">
            <a:extLst>
              <a:ext uri="{FF2B5EF4-FFF2-40B4-BE49-F238E27FC236}">
                <a16:creationId xmlns:a16="http://schemas.microsoft.com/office/drawing/2014/main" id="{839CAE49-CDFC-C225-C7BC-2FEA437A9A4D}"/>
              </a:ext>
            </a:extLst>
          </p:cNvPr>
          <p:cNvSpPr>
            <a:spLocks noGrp="1"/>
          </p:cNvSpPr>
          <p:nvPr>
            <p:ph type="sldNum" sz="quarter" idx="12"/>
          </p:nvPr>
        </p:nvSpPr>
        <p:spPr/>
        <p:txBody>
          <a:bodyPr/>
          <a:lstStyle/>
          <a:p>
            <a:fld id="{F7646B87-8D8D-47DD-B447-0BC23618E0E5}" type="slidenum">
              <a:rPr lang="et-EE" smtClean="0"/>
              <a:t>‹#›</a:t>
            </a:fld>
            <a:endParaRPr lang="et-EE"/>
          </a:p>
        </p:txBody>
      </p:sp>
    </p:spTree>
    <p:extLst>
      <p:ext uri="{BB962C8B-B14F-4D97-AF65-F5344CB8AC3E}">
        <p14:creationId xmlns:p14="http://schemas.microsoft.com/office/powerpoint/2010/main" val="3124291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02F5B-B9A5-08BE-B91D-36718D02CC4F}"/>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a16="http://schemas.microsoft.com/office/drawing/2014/main" id="{6082DDF1-844F-C63D-DEDB-F5A380097A98}"/>
              </a:ext>
            </a:extLst>
          </p:cNvPr>
          <p:cNvSpPr>
            <a:spLocks noGrp="1"/>
          </p:cNvSpPr>
          <p:nvPr>
            <p:ph type="dt" sz="half" idx="10"/>
          </p:nvPr>
        </p:nvSpPr>
        <p:spPr/>
        <p:txBody>
          <a:bodyPr/>
          <a:lstStyle/>
          <a:p>
            <a:fld id="{3A27EB9E-DF49-4E2A-B795-F31200A30F74}" type="datetimeFigureOut">
              <a:rPr lang="et-EE" smtClean="0"/>
              <a:t>19.03.2026</a:t>
            </a:fld>
            <a:endParaRPr lang="et-EE"/>
          </a:p>
        </p:txBody>
      </p:sp>
      <p:sp>
        <p:nvSpPr>
          <p:cNvPr id="4" name="Footer Placeholder 3">
            <a:extLst>
              <a:ext uri="{FF2B5EF4-FFF2-40B4-BE49-F238E27FC236}">
                <a16:creationId xmlns:a16="http://schemas.microsoft.com/office/drawing/2014/main" id="{78F0C4AF-C010-F6F8-BB7C-FD4D74C9800D}"/>
              </a:ext>
            </a:extLst>
          </p:cNvPr>
          <p:cNvSpPr>
            <a:spLocks noGrp="1"/>
          </p:cNvSpPr>
          <p:nvPr>
            <p:ph type="ftr" sz="quarter" idx="11"/>
          </p:nvPr>
        </p:nvSpPr>
        <p:spPr/>
        <p:txBody>
          <a:bodyPr/>
          <a:lstStyle/>
          <a:p>
            <a:endParaRPr lang="et-EE"/>
          </a:p>
        </p:txBody>
      </p:sp>
      <p:sp>
        <p:nvSpPr>
          <p:cNvPr id="5" name="Slide Number Placeholder 4">
            <a:extLst>
              <a:ext uri="{FF2B5EF4-FFF2-40B4-BE49-F238E27FC236}">
                <a16:creationId xmlns:a16="http://schemas.microsoft.com/office/drawing/2014/main" id="{23CA07B6-42A0-83A1-AB04-7BDC78CBE332}"/>
              </a:ext>
            </a:extLst>
          </p:cNvPr>
          <p:cNvSpPr>
            <a:spLocks noGrp="1"/>
          </p:cNvSpPr>
          <p:nvPr>
            <p:ph type="sldNum" sz="quarter" idx="12"/>
          </p:nvPr>
        </p:nvSpPr>
        <p:spPr/>
        <p:txBody>
          <a:bodyPr/>
          <a:lstStyle/>
          <a:p>
            <a:fld id="{F7646B87-8D8D-47DD-B447-0BC23618E0E5}" type="slidenum">
              <a:rPr lang="et-EE" smtClean="0"/>
              <a:t>‹#›</a:t>
            </a:fld>
            <a:endParaRPr lang="et-EE"/>
          </a:p>
        </p:txBody>
      </p:sp>
    </p:spTree>
    <p:extLst>
      <p:ext uri="{BB962C8B-B14F-4D97-AF65-F5344CB8AC3E}">
        <p14:creationId xmlns:p14="http://schemas.microsoft.com/office/powerpoint/2010/main" val="27454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62BE9-516D-0FF5-7AA8-BE3B469923F8}"/>
              </a:ext>
            </a:extLst>
          </p:cNvPr>
          <p:cNvSpPr>
            <a:spLocks noGrp="1"/>
          </p:cNvSpPr>
          <p:nvPr>
            <p:ph type="dt" sz="half" idx="10"/>
          </p:nvPr>
        </p:nvSpPr>
        <p:spPr/>
        <p:txBody>
          <a:bodyPr/>
          <a:lstStyle/>
          <a:p>
            <a:fld id="{3A27EB9E-DF49-4E2A-B795-F31200A30F74}" type="datetimeFigureOut">
              <a:rPr lang="et-EE" smtClean="0"/>
              <a:t>19.03.2026</a:t>
            </a:fld>
            <a:endParaRPr lang="et-EE"/>
          </a:p>
        </p:txBody>
      </p:sp>
      <p:sp>
        <p:nvSpPr>
          <p:cNvPr id="3" name="Footer Placeholder 2">
            <a:extLst>
              <a:ext uri="{FF2B5EF4-FFF2-40B4-BE49-F238E27FC236}">
                <a16:creationId xmlns:a16="http://schemas.microsoft.com/office/drawing/2014/main" id="{2125B9FB-6F0A-DE3E-AB8D-B898EDC3D797}"/>
              </a:ext>
            </a:extLst>
          </p:cNvPr>
          <p:cNvSpPr>
            <a:spLocks noGrp="1"/>
          </p:cNvSpPr>
          <p:nvPr>
            <p:ph type="ftr" sz="quarter" idx="11"/>
          </p:nvPr>
        </p:nvSpPr>
        <p:spPr/>
        <p:txBody>
          <a:bodyPr/>
          <a:lstStyle/>
          <a:p>
            <a:endParaRPr lang="et-EE"/>
          </a:p>
        </p:txBody>
      </p:sp>
      <p:sp>
        <p:nvSpPr>
          <p:cNvPr id="4" name="Slide Number Placeholder 3">
            <a:extLst>
              <a:ext uri="{FF2B5EF4-FFF2-40B4-BE49-F238E27FC236}">
                <a16:creationId xmlns:a16="http://schemas.microsoft.com/office/drawing/2014/main" id="{B107C2CA-17A7-0A47-0130-44733F1067DF}"/>
              </a:ext>
            </a:extLst>
          </p:cNvPr>
          <p:cNvSpPr>
            <a:spLocks noGrp="1"/>
          </p:cNvSpPr>
          <p:nvPr>
            <p:ph type="sldNum" sz="quarter" idx="12"/>
          </p:nvPr>
        </p:nvSpPr>
        <p:spPr/>
        <p:txBody>
          <a:bodyPr/>
          <a:lstStyle/>
          <a:p>
            <a:fld id="{F7646B87-8D8D-47DD-B447-0BC23618E0E5}" type="slidenum">
              <a:rPr lang="et-EE" smtClean="0"/>
              <a:t>‹#›</a:t>
            </a:fld>
            <a:endParaRPr lang="et-EE"/>
          </a:p>
        </p:txBody>
      </p:sp>
    </p:spTree>
    <p:extLst>
      <p:ext uri="{BB962C8B-B14F-4D97-AF65-F5344CB8AC3E}">
        <p14:creationId xmlns:p14="http://schemas.microsoft.com/office/powerpoint/2010/main" val="3220641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CB4DF-5A16-D35F-BBED-2DE860C404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6963A916-B19A-06E2-09F8-EA2FADD857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6120018F-9464-A6C9-C2A0-17C2A5A12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17DEC-16FA-814F-D226-BEE5ADD254C3}"/>
              </a:ext>
            </a:extLst>
          </p:cNvPr>
          <p:cNvSpPr>
            <a:spLocks noGrp="1"/>
          </p:cNvSpPr>
          <p:nvPr>
            <p:ph type="dt" sz="half" idx="10"/>
          </p:nvPr>
        </p:nvSpPr>
        <p:spPr/>
        <p:txBody>
          <a:bodyPr/>
          <a:lstStyle/>
          <a:p>
            <a:fld id="{3A27EB9E-DF49-4E2A-B795-F31200A30F74}" type="datetimeFigureOut">
              <a:rPr lang="et-EE" smtClean="0"/>
              <a:t>19.03.2026</a:t>
            </a:fld>
            <a:endParaRPr lang="et-EE"/>
          </a:p>
        </p:txBody>
      </p:sp>
      <p:sp>
        <p:nvSpPr>
          <p:cNvPr id="6" name="Footer Placeholder 5">
            <a:extLst>
              <a:ext uri="{FF2B5EF4-FFF2-40B4-BE49-F238E27FC236}">
                <a16:creationId xmlns:a16="http://schemas.microsoft.com/office/drawing/2014/main" id="{4EF1C431-2304-256E-81F0-E7D793587A8A}"/>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4C446F0F-1B9E-3CBD-F314-68768EFA33AF}"/>
              </a:ext>
            </a:extLst>
          </p:cNvPr>
          <p:cNvSpPr>
            <a:spLocks noGrp="1"/>
          </p:cNvSpPr>
          <p:nvPr>
            <p:ph type="sldNum" sz="quarter" idx="12"/>
          </p:nvPr>
        </p:nvSpPr>
        <p:spPr/>
        <p:txBody>
          <a:bodyPr/>
          <a:lstStyle/>
          <a:p>
            <a:fld id="{F7646B87-8D8D-47DD-B447-0BC23618E0E5}" type="slidenum">
              <a:rPr lang="et-EE" smtClean="0"/>
              <a:t>‹#›</a:t>
            </a:fld>
            <a:endParaRPr lang="et-EE"/>
          </a:p>
        </p:txBody>
      </p:sp>
    </p:spTree>
    <p:extLst>
      <p:ext uri="{BB962C8B-B14F-4D97-AF65-F5344CB8AC3E}">
        <p14:creationId xmlns:p14="http://schemas.microsoft.com/office/powerpoint/2010/main" val="2389606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D868C-A86A-3404-182B-7480C89ADF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a16="http://schemas.microsoft.com/office/drawing/2014/main" id="{7156D940-0FC5-6023-230B-AD10074C7F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2D01C461-68FF-34BC-6EE8-F9CAE3608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F23B79-587E-E57D-8EFC-A82EEEBFAF6E}"/>
              </a:ext>
            </a:extLst>
          </p:cNvPr>
          <p:cNvSpPr>
            <a:spLocks noGrp="1"/>
          </p:cNvSpPr>
          <p:nvPr>
            <p:ph type="dt" sz="half" idx="10"/>
          </p:nvPr>
        </p:nvSpPr>
        <p:spPr/>
        <p:txBody>
          <a:bodyPr/>
          <a:lstStyle/>
          <a:p>
            <a:fld id="{3A27EB9E-DF49-4E2A-B795-F31200A30F74}" type="datetimeFigureOut">
              <a:rPr lang="et-EE" smtClean="0"/>
              <a:t>19.03.2026</a:t>
            </a:fld>
            <a:endParaRPr lang="et-EE"/>
          </a:p>
        </p:txBody>
      </p:sp>
      <p:sp>
        <p:nvSpPr>
          <p:cNvPr id="6" name="Footer Placeholder 5">
            <a:extLst>
              <a:ext uri="{FF2B5EF4-FFF2-40B4-BE49-F238E27FC236}">
                <a16:creationId xmlns:a16="http://schemas.microsoft.com/office/drawing/2014/main" id="{BB03F35B-49EF-7D90-3051-DE92F04A5F46}"/>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39385EE0-8437-1F93-C8C3-C53163EA74BE}"/>
              </a:ext>
            </a:extLst>
          </p:cNvPr>
          <p:cNvSpPr>
            <a:spLocks noGrp="1"/>
          </p:cNvSpPr>
          <p:nvPr>
            <p:ph type="sldNum" sz="quarter" idx="12"/>
          </p:nvPr>
        </p:nvSpPr>
        <p:spPr/>
        <p:txBody>
          <a:bodyPr/>
          <a:lstStyle/>
          <a:p>
            <a:fld id="{F7646B87-8D8D-47DD-B447-0BC23618E0E5}" type="slidenum">
              <a:rPr lang="et-EE" smtClean="0"/>
              <a:t>‹#›</a:t>
            </a:fld>
            <a:endParaRPr lang="et-EE"/>
          </a:p>
        </p:txBody>
      </p:sp>
    </p:spTree>
    <p:extLst>
      <p:ext uri="{BB962C8B-B14F-4D97-AF65-F5344CB8AC3E}">
        <p14:creationId xmlns:p14="http://schemas.microsoft.com/office/powerpoint/2010/main" val="1047924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351487-3DFB-7357-839D-E3A2C0E905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75F0B999-BDCC-866E-6241-C34D4F375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AE462DF4-9B45-EA33-6675-255EFF380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7EB9E-DF49-4E2A-B795-F31200A30F74}" type="datetimeFigureOut">
              <a:rPr lang="et-EE" smtClean="0"/>
              <a:t>19.03.2026</a:t>
            </a:fld>
            <a:endParaRPr lang="et-EE"/>
          </a:p>
        </p:txBody>
      </p:sp>
      <p:sp>
        <p:nvSpPr>
          <p:cNvPr id="5" name="Footer Placeholder 4">
            <a:extLst>
              <a:ext uri="{FF2B5EF4-FFF2-40B4-BE49-F238E27FC236}">
                <a16:creationId xmlns:a16="http://schemas.microsoft.com/office/drawing/2014/main" id="{422FD59D-56E4-DC05-60A5-300BEA370A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a:extLst>
              <a:ext uri="{FF2B5EF4-FFF2-40B4-BE49-F238E27FC236}">
                <a16:creationId xmlns:a16="http://schemas.microsoft.com/office/drawing/2014/main" id="{6D535086-14EB-B164-7A86-B60683964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46B87-8D8D-47DD-B447-0BC23618E0E5}" type="slidenum">
              <a:rPr lang="et-EE" smtClean="0"/>
              <a:t>‹#›</a:t>
            </a:fld>
            <a:endParaRPr lang="et-EE"/>
          </a:p>
        </p:txBody>
      </p:sp>
    </p:spTree>
    <p:extLst>
      <p:ext uri="{BB962C8B-B14F-4D97-AF65-F5344CB8AC3E}">
        <p14:creationId xmlns:p14="http://schemas.microsoft.com/office/powerpoint/2010/main" val="2768065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G6P_C8i6asc" TargetMode="Externa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lasteabi.e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targaltinternetis.ee/"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https://www.politsei.ee/et/veebipolitseinikud"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www.targaltinternetis.ee/" TargetMode="Externa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6819EB5A-F905-CF28-A080-689A3EE8F245}"/>
              </a:ext>
            </a:extLst>
          </p:cNvPr>
          <p:cNvSpPr>
            <a:spLocks noGrp="1" noChangeArrowheads="1"/>
          </p:cNvSpPr>
          <p:nvPr>
            <p:ph type="ctrTitle"/>
          </p:nvPr>
        </p:nvSpPr>
        <p:spPr>
          <a:xfrm>
            <a:off x="670254" y="1516062"/>
            <a:ext cx="10851492" cy="2387600"/>
          </a:xfrm>
        </p:spPr>
        <p:txBody>
          <a:bodyPr/>
          <a:lstStyle/>
          <a:p>
            <a:pPr eaLnBrk="1" hangingPunct="1"/>
            <a:r>
              <a:rPr lang="en-GB" altLang="en-US" sz="7200" b="1" dirty="0" err="1"/>
              <a:t>Töötuba</a:t>
            </a:r>
            <a:r>
              <a:rPr lang="en-GB" altLang="en-US" sz="7200" b="1" dirty="0"/>
              <a:t> “</a:t>
            </a:r>
            <a:r>
              <a:rPr lang="en-GB" altLang="en-US" sz="7200" b="1" dirty="0" err="1"/>
              <a:t>Sotsiaalmeedia</a:t>
            </a:r>
            <a:r>
              <a:rPr lang="en-GB" altLang="en-US" sz="7200" b="1" dirty="0"/>
              <a:t> </a:t>
            </a:r>
            <a:r>
              <a:rPr lang="en-GB" altLang="en-US" sz="7200" b="1" dirty="0" err="1"/>
              <a:t>võlud</a:t>
            </a:r>
            <a:r>
              <a:rPr lang="en-GB" altLang="en-US" sz="7200" b="1" dirty="0"/>
              <a:t> </a:t>
            </a:r>
            <a:r>
              <a:rPr lang="en-GB" altLang="en-US" sz="7200" b="1" dirty="0" err="1"/>
              <a:t>ja</a:t>
            </a:r>
            <a:r>
              <a:rPr lang="en-GB" altLang="en-US" sz="7200" b="1" dirty="0"/>
              <a:t> </a:t>
            </a:r>
            <a:r>
              <a:rPr lang="en-GB" altLang="en-US" sz="7200" b="1" dirty="0" err="1"/>
              <a:t>riskid</a:t>
            </a:r>
            <a:r>
              <a:rPr lang="en-GB" altLang="en-US" sz="7200" b="1" dirty="0"/>
              <a:t>”</a:t>
            </a:r>
            <a:endParaRPr lang="et-EE" altLang="en-US" sz="7200" b="1" dirty="0"/>
          </a:p>
        </p:txBody>
      </p:sp>
      <p:sp>
        <p:nvSpPr>
          <p:cNvPr id="3" name="Subtitle 2">
            <a:extLst>
              <a:ext uri="{FF2B5EF4-FFF2-40B4-BE49-F238E27FC236}">
                <a16:creationId xmlns:a16="http://schemas.microsoft.com/office/drawing/2014/main" id="{00984246-56DD-5688-721F-68503CDDD8FF}"/>
              </a:ext>
            </a:extLst>
          </p:cNvPr>
          <p:cNvSpPr>
            <a:spLocks noGrp="1"/>
          </p:cNvSpPr>
          <p:nvPr>
            <p:ph type="subTitle" idx="1"/>
          </p:nvPr>
        </p:nvSpPr>
        <p:spPr>
          <a:xfrm>
            <a:off x="1655763" y="4140994"/>
            <a:ext cx="9144000" cy="1655763"/>
          </a:xfrm>
        </p:spPr>
        <p:txBody>
          <a:bodyPr rtlCol="0">
            <a:normAutofit lnSpcReduction="10000"/>
          </a:bodyPr>
          <a:lstStyle/>
          <a:p>
            <a:pPr eaLnBrk="1" fontAlgn="auto" hangingPunct="1">
              <a:spcAft>
                <a:spcPts val="0"/>
              </a:spcAft>
              <a:defRPr/>
            </a:pPr>
            <a:r>
              <a:rPr lang="et-EE" altLang="en-US" b="1" dirty="0"/>
              <a:t>Kerli Valner </a:t>
            </a:r>
            <a:r>
              <a:rPr lang="en-GB" altLang="en-US" b="1" dirty="0" err="1"/>
              <a:t>ja</a:t>
            </a:r>
            <a:r>
              <a:rPr lang="en-GB" altLang="en-US" b="1" dirty="0"/>
              <a:t> Malle </a:t>
            </a:r>
            <a:r>
              <a:rPr lang="en-GB" altLang="en-US" b="1" dirty="0" err="1"/>
              <a:t>Hallimäe</a:t>
            </a:r>
            <a:endParaRPr lang="et-EE" altLang="en-US" b="1" dirty="0"/>
          </a:p>
          <a:p>
            <a:pPr eaLnBrk="1" fontAlgn="auto" hangingPunct="1">
              <a:spcAft>
                <a:spcPts val="0"/>
              </a:spcAft>
              <a:defRPr/>
            </a:pPr>
            <a:r>
              <a:rPr lang="en-GB" altLang="en-US" dirty="0"/>
              <a:t>Projekt </a:t>
            </a:r>
            <a:r>
              <a:rPr lang="et-EE" altLang="en-US" dirty="0"/>
              <a:t>Targalt internetis, Lastekaitse Liit</a:t>
            </a:r>
            <a:endParaRPr lang="en-GB" altLang="en-US" dirty="0"/>
          </a:p>
          <a:p>
            <a:pPr eaLnBrk="1" fontAlgn="auto" hangingPunct="1">
              <a:spcAft>
                <a:spcPts val="0"/>
              </a:spcAft>
              <a:defRPr/>
            </a:pPr>
            <a:r>
              <a:rPr lang="en-GB" altLang="en-US" dirty="0"/>
              <a:t>Gustav </a:t>
            </a:r>
            <a:r>
              <a:rPr lang="en-GB" altLang="en-US" dirty="0" err="1"/>
              <a:t>Adolfi</a:t>
            </a:r>
            <a:r>
              <a:rPr lang="en-GB" altLang="en-US" dirty="0"/>
              <a:t> </a:t>
            </a:r>
            <a:r>
              <a:rPr lang="en-GB" altLang="en-US" dirty="0" err="1"/>
              <a:t>Gümnaasium</a:t>
            </a:r>
            <a:endParaRPr lang="et-EE" altLang="en-US" dirty="0"/>
          </a:p>
          <a:p>
            <a:pPr eaLnBrk="1" fontAlgn="auto" hangingPunct="1">
              <a:spcAft>
                <a:spcPts val="0"/>
              </a:spcAft>
              <a:defRPr/>
            </a:pPr>
            <a:r>
              <a:rPr lang="en-GB" altLang="en-US" dirty="0"/>
              <a:t>23</a:t>
            </a:r>
            <a:r>
              <a:rPr lang="et-EE" altLang="en-US" dirty="0"/>
              <a:t>.</a:t>
            </a:r>
            <a:r>
              <a:rPr lang="en-GB" altLang="en-US" dirty="0"/>
              <a:t>03</a:t>
            </a:r>
            <a:r>
              <a:rPr lang="et-EE" altLang="en-US" dirty="0"/>
              <a:t>.202</a:t>
            </a:r>
            <a:r>
              <a:rPr lang="en-GB" altLang="en-US" dirty="0"/>
              <a:t>6</a:t>
            </a:r>
            <a:endParaRPr lang="et-EE" dirty="0"/>
          </a:p>
        </p:txBody>
      </p:sp>
      <p:pic>
        <p:nvPicPr>
          <p:cNvPr id="2052" name="Picture 5">
            <a:extLst>
              <a:ext uri="{FF2B5EF4-FFF2-40B4-BE49-F238E27FC236}">
                <a16:creationId xmlns:a16="http://schemas.microsoft.com/office/drawing/2014/main" id="{F4C06B37-A793-B7AE-6DBE-864606586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475" y="496888"/>
            <a:ext cx="4538663"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lt 5">
            <a:extLst>
              <a:ext uri="{FF2B5EF4-FFF2-40B4-BE49-F238E27FC236}">
                <a16:creationId xmlns:a16="http://schemas.microsoft.com/office/drawing/2014/main" id="{F9450862-C131-539E-D351-B0EDA2CCB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2507" y="6034089"/>
            <a:ext cx="225349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8">
            <a:extLst>
              <a:ext uri="{FF2B5EF4-FFF2-40B4-BE49-F238E27FC236}">
                <a16:creationId xmlns:a16="http://schemas.microsoft.com/office/drawing/2014/main" id="{287B1FAF-F96E-8AEC-CC6A-DA8F0F9B32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1620" y="5952491"/>
            <a:ext cx="1835150" cy="73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C3ACE-FAE6-2A71-7AC1-631CE2C909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D347F-1561-F342-5468-FF6884934CDD}"/>
              </a:ext>
            </a:extLst>
          </p:cNvPr>
          <p:cNvSpPr>
            <a:spLocks noGrp="1"/>
          </p:cNvSpPr>
          <p:nvPr>
            <p:ph type="title"/>
          </p:nvPr>
        </p:nvSpPr>
        <p:spPr>
          <a:xfrm>
            <a:off x="838200" y="611372"/>
            <a:ext cx="10515600" cy="1133475"/>
          </a:xfrm>
        </p:spPr>
        <p:txBody>
          <a:bodyPr>
            <a:normAutofit fontScale="90000"/>
          </a:bodyPr>
          <a:lstStyle/>
          <a:p>
            <a:r>
              <a:rPr lang="en-GB" dirty="0"/>
              <a:t>Fotod </a:t>
            </a:r>
            <a:r>
              <a:rPr lang="en-GB" dirty="0" err="1"/>
              <a:t>ja</a:t>
            </a:r>
            <a:r>
              <a:rPr lang="en-GB" dirty="0"/>
              <a:t> </a:t>
            </a:r>
            <a:r>
              <a:rPr lang="en-GB" dirty="0" err="1"/>
              <a:t>videod</a:t>
            </a:r>
            <a:r>
              <a:rPr lang="en-GB" dirty="0"/>
              <a:t>: </a:t>
            </a:r>
            <a:r>
              <a:rPr lang="en-GB" dirty="0" err="1"/>
              <a:t>millise</a:t>
            </a:r>
            <a:r>
              <a:rPr lang="en-GB" dirty="0"/>
              <a:t> </a:t>
            </a:r>
            <a:r>
              <a:rPr lang="en-GB" dirty="0" err="1"/>
              <a:t>postitaksid</a:t>
            </a:r>
            <a:r>
              <a:rPr lang="en-GB" dirty="0"/>
              <a:t>?</a:t>
            </a:r>
            <a:endParaRPr lang="et-EE" dirty="0"/>
          </a:p>
        </p:txBody>
      </p:sp>
      <p:pic>
        <p:nvPicPr>
          <p:cNvPr id="9" name="Picture 8">
            <a:extLst>
              <a:ext uri="{FF2B5EF4-FFF2-40B4-BE49-F238E27FC236}">
                <a16:creationId xmlns:a16="http://schemas.microsoft.com/office/drawing/2014/main" id="{451D6CF8-BEB6-D577-4E74-88C773B83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780" y="2007870"/>
            <a:ext cx="2659380" cy="3989070"/>
          </a:xfrm>
          <a:prstGeom prst="rect">
            <a:avLst/>
          </a:prstGeom>
        </p:spPr>
      </p:pic>
      <p:pic>
        <p:nvPicPr>
          <p:cNvPr id="11" name="Picture 10">
            <a:extLst>
              <a:ext uri="{FF2B5EF4-FFF2-40B4-BE49-F238E27FC236}">
                <a16:creationId xmlns:a16="http://schemas.microsoft.com/office/drawing/2014/main" id="{DAB98B7A-7FDD-2681-F5EC-58BE0C7D1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4170" y="2007870"/>
            <a:ext cx="2659380" cy="3989070"/>
          </a:xfrm>
          <a:prstGeom prst="rect">
            <a:avLst/>
          </a:prstGeom>
        </p:spPr>
      </p:pic>
      <p:pic>
        <p:nvPicPr>
          <p:cNvPr id="12" name="Picture 5">
            <a:extLst>
              <a:ext uri="{FF2B5EF4-FFF2-40B4-BE49-F238E27FC236}">
                <a16:creationId xmlns:a16="http://schemas.microsoft.com/office/drawing/2014/main" id="{0A317D3B-71DC-0998-CC0D-E978861FEA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931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1D09DE-C5B1-AEC2-D033-B136671CA22D}"/>
              </a:ext>
            </a:extLst>
          </p:cNvPr>
          <p:cNvSpPr>
            <a:spLocks noGrp="1"/>
          </p:cNvSpPr>
          <p:nvPr>
            <p:ph idx="1"/>
          </p:nvPr>
        </p:nvSpPr>
        <p:spPr>
          <a:xfrm>
            <a:off x="710609" y="677309"/>
            <a:ext cx="9592339" cy="5808552"/>
          </a:xfrm>
        </p:spPr>
        <p:txBody>
          <a:bodyPr>
            <a:normAutofit fontScale="62500" lnSpcReduction="20000"/>
          </a:bodyPr>
          <a:lstStyle/>
          <a:p>
            <a:pPr marL="0" indent="0">
              <a:buNone/>
            </a:pPr>
            <a:endParaRPr lang="en-GB" sz="3600" b="1" dirty="0">
              <a:latin typeface="+mj-lt"/>
            </a:endParaRPr>
          </a:p>
          <a:p>
            <a:pPr marL="0" indent="0">
              <a:buNone/>
            </a:pPr>
            <a:r>
              <a:rPr lang="et-EE" sz="3600" b="1" dirty="0">
                <a:latin typeface="+mj-lt"/>
              </a:rPr>
              <a:t>Pildistada ja filmida ei tohi</a:t>
            </a:r>
            <a:r>
              <a:rPr lang="et-EE" sz="3600" dirty="0">
                <a:latin typeface="+mj-lt"/>
              </a:rPr>
              <a:t>:</a:t>
            </a:r>
          </a:p>
          <a:p>
            <a:r>
              <a:rPr lang="et-EE" sz="3600" dirty="0">
                <a:latin typeface="+mj-lt"/>
              </a:rPr>
              <a:t>Inimesi, ilma neilt luba küsimata. </a:t>
            </a:r>
          </a:p>
          <a:p>
            <a:r>
              <a:rPr lang="et-EE" sz="3600" dirty="0">
                <a:latin typeface="+mj-lt"/>
              </a:rPr>
              <a:t>Hoones, mille omanik on keelanud pildistamise. </a:t>
            </a:r>
          </a:p>
          <a:p>
            <a:pPr marL="0" indent="0">
              <a:buNone/>
            </a:pPr>
            <a:r>
              <a:rPr lang="et-EE" sz="3600" b="1" dirty="0">
                <a:latin typeface="+mj-lt"/>
              </a:rPr>
              <a:t>Küsi luba, kui:</a:t>
            </a:r>
          </a:p>
          <a:p>
            <a:r>
              <a:rPr lang="et-EE" sz="3600" dirty="0">
                <a:latin typeface="+mj-lt"/>
              </a:rPr>
              <a:t>Tahad teha teisest inimesest pilti.</a:t>
            </a:r>
          </a:p>
          <a:p>
            <a:r>
              <a:rPr lang="et-EE" sz="3600" dirty="0">
                <a:latin typeface="+mj-lt"/>
              </a:rPr>
              <a:t>Soovid pildistada tähistatud eramaal või hoones.</a:t>
            </a:r>
          </a:p>
          <a:p>
            <a:r>
              <a:rPr lang="et-EE" sz="3600" dirty="0">
                <a:latin typeface="+mj-lt"/>
              </a:rPr>
              <a:t>Kui soovid tehtud foto</a:t>
            </a:r>
            <a:r>
              <a:rPr lang="en-GB" sz="3600" dirty="0">
                <a:latin typeface="+mj-lt"/>
              </a:rPr>
              <a:t>/</a:t>
            </a:r>
            <a:r>
              <a:rPr lang="et-EE" sz="3600" dirty="0">
                <a:latin typeface="+mj-lt"/>
              </a:rPr>
              <a:t>video üles laadida, küsi samuti luba.</a:t>
            </a:r>
          </a:p>
          <a:p>
            <a:r>
              <a:rPr lang="et-EE" sz="3600" dirty="0">
                <a:latin typeface="+mj-lt"/>
              </a:rPr>
              <a:t>NB! Fotol, videos oleval isikul on alati õigus oma nõusolek tagasi võtta.</a:t>
            </a:r>
            <a:endParaRPr lang="en-GB" sz="3600" dirty="0">
              <a:latin typeface="+mj-lt"/>
            </a:endParaRPr>
          </a:p>
          <a:p>
            <a:pPr marL="0" indent="0">
              <a:buNone/>
            </a:pPr>
            <a:r>
              <a:rPr lang="et-EE" sz="3600" b="1" dirty="0">
                <a:latin typeface="+mj-lt"/>
              </a:rPr>
              <a:t>Luba pole vaja:</a:t>
            </a:r>
          </a:p>
          <a:p>
            <a:r>
              <a:rPr lang="et-EE" sz="3600" dirty="0">
                <a:latin typeface="+mj-lt"/>
              </a:rPr>
              <a:t>Avalikus kohas teiste inimeste asjade, sealhulgas lemmikloomade pildistamiseks, filmimiseks.</a:t>
            </a:r>
          </a:p>
          <a:p>
            <a:r>
              <a:rPr lang="et-EE" sz="3600" dirty="0">
                <a:latin typeface="+mj-lt"/>
              </a:rPr>
              <a:t>Avalikul üritusel pildistamiseks, kus üritusel osalejad on teadlikud, et nendest võidakse teha fotosid (laulupidu, spordivõistlus, rahvakogunemine).</a:t>
            </a:r>
          </a:p>
          <a:p>
            <a:pPr marL="0" indent="0">
              <a:buNone/>
            </a:pPr>
            <a:br>
              <a:rPr lang="en-GB" sz="1800" i="1" dirty="0">
                <a:latin typeface="+mj-lt"/>
              </a:rPr>
            </a:br>
            <a:r>
              <a:rPr lang="et-EE" sz="1800" i="1" dirty="0">
                <a:latin typeface="+mj-lt"/>
              </a:rPr>
              <a:t>Allikas: Kaamerate kasutamise juhend http://www.aki.ee/sites/www.aki.ee/files/elfinder/article_files/kaamerate%20juhis%20(01.07.2016).pdf </a:t>
            </a:r>
          </a:p>
          <a:p>
            <a:endParaRPr lang="et-EE" sz="3600" dirty="0">
              <a:latin typeface="+mj-lt"/>
            </a:endParaRPr>
          </a:p>
          <a:p>
            <a:endParaRPr lang="et-EE" dirty="0"/>
          </a:p>
        </p:txBody>
      </p:sp>
      <p:pic>
        <p:nvPicPr>
          <p:cNvPr id="4" name="Picture 5" descr="C:\Users\Kerli\AppData\Local\Temp\Rar$DIa0.420\shutterstock_251998537.jpg">
            <a:extLst>
              <a:ext uri="{FF2B5EF4-FFF2-40B4-BE49-F238E27FC236}">
                <a16:creationId xmlns:a16="http://schemas.microsoft.com/office/drawing/2014/main" id="{FAB7DFB3-04B6-B553-3117-8B5C72641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3916" y="677308"/>
            <a:ext cx="2482840" cy="248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a:extLst>
              <a:ext uri="{FF2B5EF4-FFF2-40B4-BE49-F238E27FC236}">
                <a16:creationId xmlns:a16="http://schemas.microsoft.com/office/drawing/2014/main" id="{ACCD6A56-AEA1-86BC-D5F1-DD2BE7A8E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966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1979-6819-2595-1BCE-2E4E172D6E45}"/>
              </a:ext>
            </a:extLst>
          </p:cNvPr>
          <p:cNvSpPr>
            <a:spLocks noGrp="1"/>
          </p:cNvSpPr>
          <p:nvPr>
            <p:ph type="title"/>
          </p:nvPr>
        </p:nvSpPr>
        <p:spPr>
          <a:xfrm>
            <a:off x="1082749" y="208623"/>
            <a:ext cx="10515600" cy="1325563"/>
          </a:xfrm>
        </p:spPr>
        <p:txBody>
          <a:bodyPr/>
          <a:lstStyle/>
          <a:p>
            <a:r>
              <a:rPr lang="en-GB" dirty="0"/>
              <a:t>Video “</a:t>
            </a:r>
            <a:r>
              <a:rPr lang="en-GB" dirty="0" err="1"/>
              <a:t>Piinlik</a:t>
            </a:r>
            <a:r>
              <a:rPr lang="en-GB" dirty="0"/>
              <a:t> </a:t>
            </a:r>
            <a:r>
              <a:rPr lang="en-GB" dirty="0" err="1"/>
              <a:t>foto</a:t>
            </a:r>
            <a:r>
              <a:rPr lang="en-GB" dirty="0"/>
              <a:t>”</a:t>
            </a:r>
            <a:endParaRPr lang="et-EE" dirty="0"/>
          </a:p>
        </p:txBody>
      </p:sp>
      <p:sp>
        <p:nvSpPr>
          <p:cNvPr id="3" name="TextBox 2">
            <a:extLst>
              <a:ext uri="{FF2B5EF4-FFF2-40B4-BE49-F238E27FC236}">
                <a16:creationId xmlns:a16="http://schemas.microsoft.com/office/drawing/2014/main" id="{BFB01429-40CF-3E3E-2621-848277CADA62}"/>
              </a:ext>
            </a:extLst>
          </p:cNvPr>
          <p:cNvSpPr txBox="1"/>
          <p:nvPr/>
        </p:nvSpPr>
        <p:spPr>
          <a:xfrm>
            <a:off x="1180214" y="5443870"/>
            <a:ext cx="7634177" cy="369332"/>
          </a:xfrm>
          <a:prstGeom prst="rect">
            <a:avLst/>
          </a:prstGeom>
          <a:noFill/>
        </p:spPr>
        <p:txBody>
          <a:bodyPr wrap="square" rtlCol="0">
            <a:spAutoFit/>
          </a:bodyPr>
          <a:lstStyle/>
          <a:p>
            <a:r>
              <a:rPr lang="et-EE" dirty="0">
                <a:hlinkClick r:id="rId2"/>
              </a:rPr>
              <a:t>https://www.youtube.com/watch?v=G6P_C8i6asc</a:t>
            </a:r>
            <a:r>
              <a:rPr lang="en-GB" dirty="0"/>
              <a:t> </a:t>
            </a:r>
            <a:endParaRPr lang="et-EE" dirty="0"/>
          </a:p>
        </p:txBody>
      </p:sp>
      <p:pic>
        <p:nvPicPr>
          <p:cNvPr id="5" name="Picture 4">
            <a:extLst>
              <a:ext uri="{FF2B5EF4-FFF2-40B4-BE49-F238E27FC236}">
                <a16:creationId xmlns:a16="http://schemas.microsoft.com/office/drawing/2014/main" id="{F397AC65-F3F0-1506-29A5-58E7F878C8F0}"/>
              </a:ext>
            </a:extLst>
          </p:cNvPr>
          <p:cNvPicPr>
            <a:picLocks noChangeAspect="1"/>
          </p:cNvPicPr>
          <p:nvPr/>
        </p:nvPicPr>
        <p:blipFill>
          <a:blip r:embed="rId3"/>
          <a:stretch>
            <a:fillRect/>
          </a:stretch>
        </p:blipFill>
        <p:spPr>
          <a:xfrm>
            <a:off x="1180214" y="1534186"/>
            <a:ext cx="6521849" cy="3607130"/>
          </a:xfrm>
          <a:prstGeom prst="rect">
            <a:avLst/>
          </a:prstGeom>
        </p:spPr>
      </p:pic>
      <p:pic>
        <p:nvPicPr>
          <p:cNvPr id="4" name="Picture 5">
            <a:extLst>
              <a:ext uri="{FF2B5EF4-FFF2-40B4-BE49-F238E27FC236}">
                <a16:creationId xmlns:a16="http://schemas.microsoft.com/office/drawing/2014/main" id="{FD9B332F-8451-54DC-9E08-75841121E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846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3A197-5ACB-9C15-1FC5-799B35DAE586}"/>
              </a:ext>
            </a:extLst>
          </p:cNvPr>
          <p:cNvSpPr>
            <a:spLocks noGrp="1"/>
          </p:cNvSpPr>
          <p:nvPr>
            <p:ph type="title"/>
          </p:nvPr>
        </p:nvSpPr>
        <p:spPr/>
        <p:txBody>
          <a:bodyPr/>
          <a:lstStyle/>
          <a:p>
            <a:r>
              <a:rPr lang="en-GB" dirty="0" err="1"/>
              <a:t>Arutelu</a:t>
            </a:r>
            <a:endParaRPr lang="et-EE" dirty="0"/>
          </a:p>
        </p:txBody>
      </p:sp>
      <p:sp>
        <p:nvSpPr>
          <p:cNvPr id="3" name="Content Placeholder 2">
            <a:extLst>
              <a:ext uri="{FF2B5EF4-FFF2-40B4-BE49-F238E27FC236}">
                <a16:creationId xmlns:a16="http://schemas.microsoft.com/office/drawing/2014/main" id="{5297293A-C0EA-7FF4-BA1B-30E9A91B8DD7}"/>
              </a:ext>
            </a:extLst>
          </p:cNvPr>
          <p:cNvSpPr>
            <a:spLocks noGrp="1"/>
          </p:cNvSpPr>
          <p:nvPr>
            <p:ph idx="1"/>
          </p:nvPr>
        </p:nvSpPr>
        <p:spPr/>
        <p:txBody>
          <a:bodyPr/>
          <a:lstStyle/>
          <a:p>
            <a:r>
              <a:rPr lang="en-GB" dirty="0"/>
              <a:t>Mis </a:t>
            </a:r>
            <a:r>
              <a:rPr lang="en-GB" dirty="0" err="1"/>
              <a:t>juhtus</a:t>
            </a:r>
            <a:r>
              <a:rPr lang="en-GB" dirty="0"/>
              <a:t>?</a:t>
            </a:r>
          </a:p>
          <a:p>
            <a:r>
              <a:rPr lang="en-GB" dirty="0"/>
              <a:t>Kes </a:t>
            </a:r>
            <a:r>
              <a:rPr lang="en-GB" dirty="0" err="1"/>
              <a:t>käitus</a:t>
            </a:r>
            <a:r>
              <a:rPr lang="en-GB" dirty="0"/>
              <a:t> </a:t>
            </a:r>
            <a:r>
              <a:rPr lang="en-GB" dirty="0" err="1"/>
              <a:t>valesti</a:t>
            </a:r>
            <a:r>
              <a:rPr lang="en-GB" dirty="0"/>
              <a:t>?</a:t>
            </a:r>
          </a:p>
          <a:p>
            <a:r>
              <a:rPr lang="en-GB" dirty="0" err="1"/>
              <a:t>Kuidas</a:t>
            </a:r>
            <a:r>
              <a:rPr lang="en-GB" dirty="0"/>
              <a:t> </a:t>
            </a:r>
            <a:r>
              <a:rPr lang="en-GB" dirty="0" err="1"/>
              <a:t>oleks</a:t>
            </a:r>
            <a:r>
              <a:rPr lang="en-GB" dirty="0"/>
              <a:t> </a:t>
            </a:r>
            <a:r>
              <a:rPr lang="en-GB" dirty="0" err="1"/>
              <a:t>saanud</a:t>
            </a:r>
            <a:r>
              <a:rPr lang="en-GB" dirty="0"/>
              <a:t> </a:t>
            </a:r>
            <a:r>
              <a:rPr lang="en-GB" dirty="0" err="1"/>
              <a:t>seda</a:t>
            </a:r>
            <a:r>
              <a:rPr lang="en-GB" dirty="0"/>
              <a:t> </a:t>
            </a:r>
            <a:r>
              <a:rPr lang="en-GB" dirty="0" err="1"/>
              <a:t>ära</a:t>
            </a:r>
            <a:r>
              <a:rPr lang="en-GB" dirty="0"/>
              <a:t> </a:t>
            </a:r>
            <a:r>
              <a:rPr lang="en-GB" dirty="0" err="1"/>
              <a:t>hoida</a:t>
            </a:r>
            <a:r>
              <a:rPr lang="en-GB" dirty="0"/>
              <a:t>?</a:t>
            </a:r>
          </a:p>
          <a:p>
            <a:r>
              <a:rPr lang="en-GB" dirty="0"/>
              <a:t>Mida </a:t>
            </a:r>
            <a:r>
              <a:rPr lang="en-GB" dirty="0" err="1"/>
              <a:t>teeksid</a:t>
            </a:r>
            <a:r>
              <a:rPr lang="en-GB" dirty="0"/>
              <a:t> </a:t>
            </a:r>
            <a:r>
              <a:rPr lang="en-GB" dirty="0" err="1"/>
              <a:t>sina</a:t>
            </a:r>
            <a:r>
              <a:rPr lang="en-GB" dirty="0"/>
              <a:t>, </a:t>
            </a:r>
            <a:r>
              <a:rPr lang="en-GB" dirty="0" err="1"/>
              <a:t>kui</a:t>
            </a:r>
            <a:r>
              <a:rPr lang="en-GB" dirty="0"/>
              <a:t> </a:t>
            </a:r>
            <a:r>
              <a:rPr lang="en-GB" dirty="0" err="1"/>
              <a:t>sinu</a:t>
            </a:r>
            <a:r>
              <a:rPr lang="en-GB" dirty="0"/>
              <a:t> </a:t>
            </a:r>
            <a:r>
              <a:rPr lang="en-GB" dirty="0" err="1"/>
              <a:t>sõbraga</a:t>
            </a:r>
            <a:r>
              <a:rPr lang="en-GB" dirty="0"/>
              <a:t> </a:t>
            </a:r>
            <a:r>
              <a:rPr lang="en-GB" dirty="0" err="1"/>
              <a:t>nii</a:t>
            </a:r>
            <a:r>
              <a:rPr lang="en-GB" dirty="0"/>
              <a:t> </a:t>
            </a:r>
            <a:r>
              <a:rPr lang="en-GB" dirty="0" err="1"/>
              <a:t>juhtub</a:t>
            </a:r>
            <a:r>
              <a:rPr lang="en-GB" dirty="0"/>
              <a:t>?</a:t>
            </a:r>
            <a:endParaRPr lang="et-EE" dirty="0"/>
          </a:p>
        </p:txBody>
      </p:sp>
      <p:pic>
        <p:nvPicPr>
          <p:cNvPr id="4" name="Picture 5">
            <a:extLst>
              <a:ext uri="{FF2B5EF4-FFF2-40B4-BE49-F238E27FC236}">
                <a16:creationId xmlns:a16="http://schemas.microsoft.com/office/drawing/2014/main" id="{5CD71A62-104A-87F0-9461-D62C2E524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751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9979F-1694-979E-8943-9394AE20C3D7}"/>
              </a:ext>
            </a:extLst>
          </p:cNvPr>
          <p:cNvSpPr>
            <a:spLocks noGrp="1"/>
          </p:cNvSpPr>
          <p:nvPr>
            <p:ph type="title"/>
          </p:nvPr>
        </p:nvSpPr>
        <p:spPr/>
        <p:txBody>
          <a:bodyPr/>
          <a:lstStyle/>
          <a:p>
            <a:r>
              <a:rPr lang="en-GB" dirty="0" err="1"/>
              <a:t>Mida</a:t>
            </a:r>
            <a:r>
              <a:rPr lang="en-GB" dirty="0"/>
              <a:t> </a:t>
            </a:r>
            <a:r>
              <a:rPr lang="en-GB" dirty="0" err="1"/>
              <a:t>teha</a:t>
            </a:r>
            <a:r>
              <a:rPr lang="en-GB" dirty="0"/>
              <a:t> </a:t>
            </a:r>
            <a:r>
              <a:rPr lang="en-GB" dirty="0" err="1"/>
              <a:t>küberkiusamise</a:t>
            </a:r>
            <a:r>
              <a:rPr lang="en-GB" dirty="0"/>
              <a:t> </a:t>
            </a:r>
            <a:r>
              <a:rPr lang="en-GB" dirty="0" err="1"/>
              <a:t>korral</a:t>
            </a:r>
            <a:r>
              <a:rPr lang="en-GB" dirty="0"/>
              <a:t>?</a:t>
            </a:r>
            <a:endParaRPr lang="et-EE" dirty="0"/>
          </a:p>
        </p:txBody>
      </p:sp>
      <p:sp>
        <p:nvSpPr>
          <p:cNvPr id="3" name="Content Placeholder 2">
            <a:extLst>
              <a:ext uri="{FF2B5EF4-FFF2-40B4-BE49-F238E27FC236}">
                <a16:creationId xmlns:a16="http://schemas.microsoft.com/office/drawing/2014/main" id="{89CEAD1A-59B4-FBE4-90B9-207C1D46E90A}"/>
              </a:ext>
            </a:extLst>
          </p:cNvPr>
          <p:cNvSpPr>
            <a:spLocks noGrp="1"/>
          </p:cNvSpPr>
          <p:nvPr>
            <p:ph idx="1"/>
          </p:nvPr>
        </p:nvSpPr>
        <p:spPr>
          <a:xfrm>
            <a:off x="838200" y="1825625"/>
            <a:ext cx="7411720" cy="4351338"/>
          </a:xfrm>
        </p:spPr>
        <p:txBody>
          <a:bodyPr>
            <a:normAutofit lnSpcReduction="10000"/>
          </a:bodyPr>
          <a:lstStyle/>
          <a:p>
            <a:pPr marL="342900" indent="-342900">
              <a:buFont typeface="Arial" panose="020B0604020202020204" pitchFamily="34" charset="0"/>
              <a:buChar char="•"/>
              <a:defRPr/>
            </a:pPr>
            <a:r>
              <a:rPr lang="et-EE" sz="2800" b="1" dirty="0">
                <a:latin typeface="+mj-lt"/>
                <a:cs typeface="Calibri" panose="020F0502020204030204" pitchFamily="34" charset="0"/>
              </a:rPr>
              <a:t>Salvesta tõendid </a:t>
            </a:r>
            <a:r>
              <a:rPr lang="et-EE" sz="2800" dirty="0">
                <a:latin typeface="+mj-lt"/>
                <a:cs typeface="Calibri" panose="020F0502020204030204" pitchFamily="34" charset="0"/>
              </a:rPr>
              <a:t>(tee ekraanipildid)</a:t>
            </a:r>
          </a:p>
          <a:p>
            <a:pPr marL="342900" indent="-342900">
              <a:buFont typeface="Arial" panose="020B0604020202020204" pitchFamily="34" charset="0"/>
              <a:buChar char="•"/>
              <a:defRPr/>
            </a:pPr>
            <a:r>
              <a:rPr lang="et-EE" sz="2800" dirty="0">
                <a:latin typeface="+mj-lt"/>
                <a:cs typeface="Calibri" panose="020F0502020204030204" pitchFamily="34" charset="0"/>
              </a:rPr>
              <a:t>Palu vastav sisu kiusajal eemaldada ja sõnumite saatmine lõpetada</a:t>
            </a:r>
          </a:p>
          <a:p>
            <a:pPr marL="342900" indent="-342900">
              <a:buFont typeface="Arial" panose="020B0604020202020204" pitchFamily="34" charset="0"/>
              <a:buChar char="•"/>
              <a:defRPr/>
            </a:pPr>
            <a:r>
              <a:rPr lang="et-EE" sz="2800" dirty="0">
                <a:latin typeface="+mj-lt"/>
                <a:cs typeface="Calibri" panose="020F0502020204030204" pitchFamily="34" charset="0"/>
              </a:rPr>
              <a:t>Veebis on võimalus kiusaja </a:t>
            </a:r>
            <a:r>
              <a:rPr lang="et-EE" sz="2800" b="1" dirty="0">
                <a:latin typeface="+mj-lt"/>
                <a:cs typeface="Calibri" panose="020F0502020204030204" pitchFamily="34" charset="0"/>
              </a:rPr>
              <a:t>blokeerida</a:t>
            </a:r>
            <a:r>
              <a:rPr lang="et-EE" sz="2800" dirty="0">
                <a:latin typeface="+mj-lt"/>
                <a:cs typeface="Calibri" panose="020F0502020204030204" pitchFamily="34" charset="0"/>
              </a:rPr>
              <a:t>, et temalt mitte enam uusi postitusi saada.</a:t>
            </a:r>
          </a:p>
          <a:p>
            <a:pPr marL="342900" indent="-342900">
              <a:buFont typeface="Arial" panose="020B0604020202020204" pitchFamily="34" charset="0"/>
              <a:buChar char="•"/>
              <a:defRPr/>
            </a:pPr>
            <a:r>
              <a:rPr lang="et-EE" sz="2800" b="1" dirty="0">
                <a:latin typeface="+mj-lt"/>
                <a:cs typeface="Calibri" panose="020F0502020204030204" pitchFamily="34" charset="0"/>
              </a:rPr>
              <a:t>Teavita</a:t>
            </a:r>
            <a:r>
              <a:rPr lang="et-EE" sz="2800" dirty="0">
                <a:latin typeface="+mj-lt"/>
                <a:cs typeface="Calibri" panose="020F0502020204030204" pitchFamily="34" charset="0"/>
              </a:rPr>
              <a:t> kiusamisest veebikeskkonna pidajat (teavita/report)</a:t>
            </a:r>
          </a:p>
          <a:p>
            <a:pPr marL="342900" indent="-342900">
              <a:buFont typeface="Arial" panose="020B0604020202020204" pitchFamily="34" charset="0"/>
              <a:buChar char="•"/>
              <a:defRPr/>
            </a:pPr>
            <a:r>
              <a:rPr lang="et-EE" sz="2800" b="1" dirty="0">
                <a:latin typeface="+mj-lt"/>
                <a:cs typeface="Calibri" panose="020F0502020204030204" pitchFamily="34" charset="0"/>
              </a:rPr>
              <a:t>Räägi</a:t>
            </a:r>
            <a:r>
              <a:rPr lang="et-EE" sz="2800" dirty="0">
                <a:latin typeface="+mj-lt"/>
                <a:cs typeface="Calibri" panose="020F0502020204030204" pitchFamily="34" charset="0"/>
              </a:rPr>
              <a:t> usaldusväärsele täiskasvanule</a:t>
            </a:r>
          </a:p>
          <a:p>
            <a:pPr marL="342900" indent="-342900">
              <a:buFont typeface="Arial" panose="020B0604020202020204" pitchFamily="34" charset="0"/>
              <a:buChar char="•"/>
              <a:defRPr/>
            </a:pPr>
            <a:r>
              <a:rPr lang="et-EE" sz="2800" dirty="0">
                <a:latin typeface="+mj-lt"/>
                <a:cs typeface="Calibri" panose="020F0502020204030204" pitchFamily="34" charset="0"/>
              </a:rPr>
              <a:t>Nõu ja abi pakuvad lasteabitelefon 116111 (www.lasteabi.ee) ja veebipolitseinikud</a:t>
            </a:r>
          </a:p>
          <a:p>
            <a:endParaRPr lang="et-EE" dirty="0"/>
          </a:p>
        </p:txBody>
      </p:sp>
      <p:pic>
        <p:nvPicPr>
          <p:cNvPr id="4" name="Picture 3">
            <a:extLst>
              <a:ext uri="{FF2B5EF4-FFF2-40B4-BE49-F238E27FC236}">
                <a16:creationId xmlns:a16="http://schemas.microsoft.com/office/drawing/2014/main" id="{C524CA4B-0CEC-9E2E-7A96-B1B5D4F8C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3922" y="1825625"/>
            <a:ext cx="3373438" cy="281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43454489-468A-1E59-29BF-7953DCC4F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2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F4386-F2C9-C685-A4BD-1C5B5885B157}"/>
              </a:ext>
            </a:extLst>
          </p:cNvPr>
          <p:cNvSpPr>
            <a:spLocks noGrp="1"/>
          </p:cNvSpPr>
          <p:nvPr>
            <p:ph idx="1"/>
          </p:nvPr>
        </p:nvSpPr>
        <p:spPr>
          <a:xfrm>
            <a:off x="838200" y="1113243"/>
            <a:ext cx="10515600" cy="4351338"/>
          </a:xfrm>
        </p:spPr>
        <p:txBody>
          <a:bodyPr>
            <a:normAutofit/>
          </a:bodyPr>
          <a:lstStyle/>
          <a:p>
            <a:pPr marL="0" indent="0">
              <a:buNone/>
            </a:pPr>
            <a:r>
              <a:rPr lang="en-GB" sz="3600" dirty="0">
                <a:latin typeface="+mj-lt"/>
              </a:rPr>
              <a:t>Kas </a:t>
            </a:r>
            <a:r>
              <a:rPr lang="en-GB" sz="3600" dirty="0" err="1">
                <a:latin typeface="+mj-lt"/>
              </a:rPr>
              <a:t>olete</a:t>
            </a:r>
            <a:r>
              <a:rPr lang="en-GB" sz="3600" dirty="0">
                <a:latin typeface="+mj-lt"/>
              </a:rPr>
              <a:t> </a:t>
            </a:r>
            <a:r>
              <a:rPr lang="en-GB" sz="3600" dirty="0" err="1">
                <a:latin typeface="+mj-lt"/>
              </a:rPr>
              <a:t>kunagi</a:t>
            </a:r>
            <a:r>
              <a:rPr lang="en-GB" sz="3600" dirty="0">
                <a:latin typeface="+mj-lt"/>
              </a:rPr>
              <a:t> </a:t>
            </a:r>
            <a:r>
              <a:rPr lang="en-GB" sz="3600" dirty="0" err="1">
                <a:latin typeface="+mj-lt"/>
              </a:rPr>
              <a:t>millestki</a:t>
            </a:r>
            <a:r>
              <a:rPr lang="en-GB" sz="3600" dirty="0">
                <a:latin typeface="+mj-lt"/>
              </a:rPr>
              <a:t> </a:t>
            </a:r>
            <a:r>
              <a:rPr lang="en-GB" sz="3600" dirty="0" err="1">
                <a:latin typeface="+mj-lt"/>
              </a:rPr>
              <a:t>veebikeskkonnas</a:t>
            </a:r>
            <a:r>
              <a:rPr lang="en-GB" sz="3600" dirty="0">
                <a:latin typeface="+mj-lt"/>
              </a:rPr>
              <a:t> </a:t>
            </a:r>
            <a:r>
              <a:rPr lang="en-GB" sz="3600" dirty="0" err="1">
                <a:latin typeface="+mj-lt"/>
              </a:rPr>
              <a:t>raporteerinud</a:t>
            </a:r>
            <a:r>
              <a:rPr lang="en-GB" sz="3600" dirty="0">
                <a:latin typeface="+mj-lt"/>
              </a:rPr>
              <a:t>?</a:t>
            </a:r>
          </a:p>
          <a:p>
            <a:pPr marL="0" indent="0">
              <a:buNone/>
            </a:pPr>
            <a:endParaRPr lang="en-GB" sz="3600" dirty="0">
              <a:latin typeface="+mj-lt"/>
            </a:endParaRPr>
          </a:p>
          <a:p>
            <a:pPr marL="0" indent="0">
              <a:buNone/>
            </a:pPr>
            <a:r>
              <a:rPr lang="en-GB" sz="3600" dirty="0">
                <a:latin typeface="+mj-lt"/>
              </a:rPr>
              <a:t>A  Jah</a:t>
            </a:r>
          </a:p>
          <a:p>
            <a:pPr marL="0" indent="0">
              <a:buNone/>
            </a:pPr>
            <a:r>
              <a:rPr lang="en-GB" sz="3600" dirty="0">
                <a:latin typeface="+mj-lt"/>
              </a:rPr>
              <a:t>B  Ei </a:t>
            </a:r>
            <a:endParaRPr lang="et-EE" sz="3600" dirty="0">
              <a:latin typeface="+mj-lt"/>
            </a:endParaRPr>
          </a:p>
        </p:txBody>
      </p:sp>
      <p:pic>
        <p:nvPicPr>
          <p:cNvPr id="5" name="Picture 4">
            <a:extLst>
              <a:ext uri="{FF2B5EF4-FFF2-40B4-BE49-F238E27FC236}">
                <a16:creationId xmlns:a16="http://schemas.microsoft.com/office/drawing/2014/main" id="{8B9CAD1E-4138-DD20-D77F-8F99B386B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4326" y="2267070"/>
            <a:ext cx="4587254" cy="2581375"/>
          </a:xfrm>
          <a:prstGeom prst="rect">
            <a:avLst/>
          </a:prstGeom>
        </p:spPr>
      </p:pic>
      <p:pic>
        <p:nvPicPr>
          <p:cNvPr id="2" name="Picture 5">
            <a:extLst>
              <a:ext uri="{FF2B5EF4-FFF2-40B4-BE49-F238E27FC236}">
                <a16:creationId xmlns:a16="http://schemas.microsoft.com/office/drawing/2014/main" id="{BBF1629F-9C5E-8414-DAB7-3DE10FFDF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847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67EB7-9D07-3730-0382-110D7312FEFF}"/>
              </a:ext>
            </a:extLst>
          </p:cNvPr>
          <p:cNvSpPr>
            <a:spLocks noGrp="1"/>
          </p:cNvSpPr>
          <p:nvPr>
            <p:ph type="title"/>
          </p:nvPr>
        </p:nvSpPr>
        <p:spPr/>
        <p:txBody>
          <a:bodyPr/>
          <a:lstStyle/>
          <a:p>
            <a:r>
              <a:rPr lang="en-GB" dirty="0" err="1"/>
              <a:t>Euroopa</a:t>
            </a:r>
            <a:r>
              <a:rPr lang="en-GB" dirty="0"/>
              <a:t> Liidu </a:t>
            </a:r>
            <a:r>
              <a:rPr lang="en-GB" dirty="0" err="1"/>
              <a:t>Digiteenuste</a:t>
            </a:r>
            <a:r>
              <a:rPr lang="en-GB" dirty="0"/>
              <a:t> </a:t>
            </a:r>
            <a:r>
              <a:rPr lang="en-GB" dirty="0" err="1"/>
              <a:t>määrus</a:t>
            </a:r>
            <a:endParaRPr lang="et-EE" dirty="0"/>
          </a:p>
        </p:txBody>
      </p:sp>
      <p:sp>
        <p:nvSpPr>
          <p:cNvPr id="3" name="Content Placeholder 2">
            <a:extLst>
              <a:ext uri="{FF2B5EF4-FFF2-40B4-BE49-F238E27FC236}">
                <a16:creationId xmlns:a16="http://schemas.microsoft.com/office/drawing/2014/main" id="{D2358CE5-FD99-9E5F-11C6-CA9C1E7C1AEE}"/>
              </a:ext>
            </a:extLst>
          </p:cNvPr>
          <p:cNvSpPr>
            <a:spLocks noGrp="1"/>
          </p:cNvSpPr>
          <p:nvPr>
            <p:ph idx="1"/>
          </p:nvPr>
        </p:nvSpPr>
        <p:spPr>
          <a:xfrm>
            <a:off x="838200" y="1825625"/>
            <a:ext cx="8465288" cy="4351338"/>
          </a:xfrm>
        </p:spPr>
        <p:txBody>
          <a:bodyPr>
            <a:normAutofit fontScale="92500" lnSpcReduction="20000"/>
          </a:bodyPr>
          <a:lstStyle/>
          <a:p>
            <a:r>
              <a:rPr lang="en-GB" dirty="0" err="1"/>
              <a:t>Võeti</a:t>
            </a:r>
            <a:r>
              <a:rPr lang="en-GB" dirty="0"/>
              <a:t> </a:t>
            </a:r>
            <a:r>
              <a:rPr lang="en-GB" dirty="0" err="1"/>
              <a:t>vastu</a:t>
            </a:r>
            <a:r>
              <a:rPr lang="en-GB" dirty="0"/>
              <a:t> 2022. </a:t>
            </a:r>
            <a:r>
              <a:rPr lang="en-GB" dirty="0" err="1"/>
              <a:t>aastal</a:t>
            </a:r>
            <a:r>
              <a:rPr lang="en-GB" dirty="0"/>
              <a:t>.</a:t>
            </a:r>
          </a:p>
          <a:p>
            <a:r>
              <a:rPr lang="en-GB" dirty="0" err="1"/>
              <a:t>Määruse</a:t>
            </a:r>
            <a:r>
              <a:rPr lang="en-GB" dirty="0"/>
              <a:t> </a:t>
            </a:r>
            <a:r>
              <a:rPr lang="en-GB" dirty="0" err="1"/>
              <a:t>eesmärk</a:t>
            </a:r>
            <a:r>
              <a:rPr lang="en-GB" dirty="0"/>
              <a:t> on </a:t>
            </a:r>
            <a:r>
              <a:rPr lang="en-GB" dirty="0" err="1"/>
              <a:t>kaitsta</a:t>
            </a:r>
            <a:r>
              <a:rPr lang="en-GB" dirty="0"/>
              <a:t> </a:t>
            </a:r>
            <a:r>
              <a:rPr lang="en-GB" dirty="0" err="1"/>
              <a:t>kõiki</a:t>
            </a:r>
            <a:r>
              <a:rPr lang="en-GB" dirty="0"/>
              <a:t> </a:t>
            </a:r>
            <a:r>
              <a:rPr lang="en-GB" dirty="0" err="1"/>
              <a:t>interneti</a:t>
            </a:r>
            <a:r>
              <a:rPr lang="en-GB" dirty="0"/>
              <a:t> </a:t>
            </a:r>
            <a:r>
              <a:rPr lang="en-GB" dirty="0" err="1"/>
              <a:t>kasutajaid</a:t>
            </a:r>
            <a:r>
              <a:rPr lang="en-GB" dirty="0"/>
              <a:t>, </a:t>
            </a:r>
            <a:r>
              <a:rPr lang="en-GB" dirty="0" err="1"/>
              <a:t>sh</a:t>
            </a:r>
            <a:r>
              <a:rPr lang="en-GB" dirty="0"/>
              <a:t> </a:t>
            </a:r>
            <a:r>
              <a:rPr lang="en-GB" dirty="0" err="1"/>
              <a:t>lapsi</a:t>
            </a:r>
            <a:r>
              <a:rPr lang="en-GB" dirty="0"/>
              <a:t> </a:t>
            </a:r>
            <a:r>
              <a:rPr lang="en-GB" dirty="0" err="1"/>
              <a:t>ja</a:t>
            </a:r>
            <a:r>
              <a:rPr lang="en-GB" dirty="0"/>
              <a:t> </a:t>
            </a:r>
            <a:r>
              <a:rPr lang="en-GB" dirty="0" err="1"/>
              <a:t>noori</a:t>
            </a:r>
            <a:r>
              <a:rPr lang="en-GB" dirty="0"/>
              <a:t> </a:t>
            </a:r>
            <a:r>
              <a:rPr lang="en-GB" dirty="0" err="1"/>
              <a:t>ohtude</a:t>
            </a:r>
            <a:r>
              <a:rPr lang="en-GB" dirty="0"/>
              <a:t> </a:t>
            </a:r>
            <a:r>
              <a:rPr lang="en-GB" dirty="0" err="1"/>
              <a:t>ja</a:t>
            </a:r>
            <a:r>
              <a:rPr lang="en-GB" dirty="0"/>
              <a:t> </a:t>
            </a:r>
            <a:r>
              <a:rPr lang="en-GB" dirty="0" err="1"/>
              <a:t>riskide</a:t>
            </a:r>
            <a:r>
              <a:rPr lang="en-GB" dirty="0"/>
              <a:t> </a:t>
            </a:r>
            <a:r>
              <a:rPr lang="en-GB" dirty="0" err="1"/>
              <a:t>eest</a:t>
            </a:r>
            <a:r>
              <a:rPr lang="en-GB" dirty="0"/>
              <a:t> </a:t>
            </a:r>
            <a:r>
              <a:rPr lang="en-GB" dirty="0" err="1"/>
              <a:t>ja</a:t>
            </a:r>
            <a:r>
              <a:rPr lang="en-GB" dirty="0"/>
              <a:t> </a:t>
            </a:r>
            <a:r>
              <a:rPr lang="en-GB" dirty="0" err="1"/>
              <a:t>tagada</a:t>
            </a:r>
            <a:r>
              <a:rPr lang="en-GB" dirty="0"/>
              <a:t> </a:t>
            </a:r>
            <a:r>
              <a:rPr lang="en-GB" dirty="0" err="1"/>
              <a:t>põhiõiguste</a:t>
            </a:r>
            <a:r>
              <a:rPr lang="en-GB" dirty="0"/>
              <a:t> </a:t>
            </a:r>
            <a:r>
              <a:rPr lang="en-GB" dirty="0" err="1"/>
              <a:t>tagamine</a:t>
            </a:r>
            <a:r>
              <a:rPr lang="en-GB" dirty="0"/>
              <a:t> </a:t>
            </a:r>
            <a:r>
              <a:rPr lang="en-GB" dirty="0" err="1"/>
              <a:t>veebis</a:t>
            </a:r>
            <a:r>
              <a:rPr lang="en-GB" dirty="0"/>
              <a:t>.</a:t>
            </a:r>
          </a:p>
          <a:p>
            <a:r>
              <a:rPr lang="et-EE" dirty="0"/>
              <a:t>Digiteenuste määruse kohaselt peavad veebiplatvormid</a:t>
            </a:r>
            <a:r>
              <a:rPr lang="en-GB" dirty="0"/>
              <a:t>, </a:t>
            </a:r>
            <a:r>
              <a:rPr lang="en-GB" dirty="0" err="1"/>
              <a:t>mille</a:t>
            </a:r>
            <a:r>
              <a:rPr lang="en-GB" dirty="0"/>
              <a:t> </a:t>
            </a:r>
            <a:r>
              <a:rPr lang="en-GB" dirty="0" err="1"/>
              <a:t>kasutajaid</a:t>
            </a:r>
            <a:r>
              <a:rPr lang="en-GB" dirty="0"/>
              <a:t> on EL-is </a:t>
            </a:r>
            <a:r>
              <a:rPr lang="en-GB" dirty="0" err="1"/>
              <a:t>vähemalt</a:t>
            </a:r>
            <a:r>
              <a:rPr lang="en-GB" dirty="0"/>
              <a:t> 45 </a:t>
            </a:r>
            <a:r>
              <a:rPr lang="en-GB" dirty="0" err="1"/>
              <a:t>miljonit</a:t>
            </a:r>
            <a:r>
              <a:rPr lang="en-GB" dirty="0"/>
              <a:t>)</a:t>
            </a:r>
            <a:r>
              <a:rPr lang="et-EE" dirty="0"/>
              <a:t> tagama alaealistele oma teenuste kasutamisel eraelu puutumatuse, ohutuse ja turvalisuse kõrge taseme.</a:t>
            </a:r>
            <a:r>
              <a:rPr lang="en-GB" dirty="0"/>
              <a:t> </a:t>
            </a:r>
            <a:r>
              <a:rPr lang="fi-FI" dirty="0"/>
              <a:t>Laste õigused on kõige tähtsamad.</a:t>
            </a:r>
          </a:p>
          <a:p>
            <a:r>
              <a:rPr lang="en-GB" dirty="0"/>
              <a:t>2025. </a:t>
            </a:r>
            <a:r>
              <a:rPr lang="en-GB" dirty="0" err="1"/>
              <a:t>aasta</a:t>
            </a:r>
            <a:r>
              <a:rPr lang="en-GB" dirty="0"/>
              <a:t> </a:t>
            </a:r>
            <a:r>
              <a:rPr lang="en-GB" dirty="0" err="1"/>
              <a:t>juulis</a:t>
            </a:r>
            <a:r>
              <a:rPr lang="en-GB" dirty="0"/>
              <a:t> </a:t>
            </a:r>
            <a:r>
              <a:rPr lang="en-GB" dirty="0" err="1"/>
              <a:t>avaldas</a:t>
            </a:r>
            <a:r>
              <a:rPr lang="en-GB" dirty="0"/>
              <a:t> </a:t>
            </a:r>
            <a:r>
              <a:rPr lang="en-GB" dirty="0" err="1"/>
              <a:t>Euroopa</a:t>
            </a:r>
            <a:r>
              <a:rPr lang="en-GB" dirty="0"/>
              <a:t> </a:t>
            </a:r>
            <a:r>
              <a:rPr lang="en-GB" dirty="0" err="1"/>
              <a:t>Komisjon</a:t>
            </a:r>
            <a:r>
              <a:rPr lang="en-GB" dirty="0"/>
              <a:t> </a:t>
            </a:r>
            <a:r>
              <a:rPr lang="en-GB" dirty="0" err="1"/>
              <a:t>suunised</a:t>
            </a:r>
            <a:r>
              <a:rPr lang="en-GB" dirty="0"/>
              <a:t> </a:t>
            </a:r>
            <a:r>
              <a:rPr lang="en-GB" dirty="0" err="1"/>
              <a:t>alaealiste</a:t>
            </a:r>
            <a:r>
              <a:rPr lang="en-GB" dirty="0"/>
              <a:t> </a:t>
            </a:r>
            <a:r>
              <a:rPr lang="en-GB" dirty="0" err="1"/>
              <a:t>kaitse</a:t>
            </a:r>
            <a:r>
              <a:rPr lang="en-GB" dirty="0"/>
              <a:t> </a:t>
            </a:r>
            <a:r>
              <a:rPr lang="en-GB" dirty="0" err="1"/>
              <a:t>kohta</a:t>
            </a:r>
            <a:r>
              <a:rPr lang="en-GB" dirty="0"/>
              <a:t>, mis </a:t>
            </a:r>
            <a:r>
              <a:rPr lang="en-GB" dirty="0" err="1"/>
              <a:t>aitavad</a:t>
            </a:r>
            <a:r>
              <a:rPr lang="en-GB" dirty="0"/>
              <a:t> </a:t>
            </a:r>
            <a:r>
              <a:rPr lang="en-GB" dirty="0" err="1"/>
              <a:t>kõikidel</a:t>
            </a:r>
            <a:r>
              <a:rPr lang="en-GB" dirty="0"/>
              <a:t> </a:t>
            </a:r>
            <a:r>
              <a:rPr lang="en-GB" dirty="0" err="1"/>
              <a:t>platvormidel</a:t>
            </a:r>
            <a:r>
              <a:rPr lang="en-GB" dirty="0"/>
              <a:t> </a:t>
            </a:r>
            <a:r>
              <a:rPr lang="en-GB" dirty="0" err="1"/>
              <a:t>aru</a:t>
            </a:r>
            <a:r>
              <a:rPr lang="en-GB" dirty="0"/>
              <a:t> </a:t>
            </a:r>
            <a:r>
              <a:rPr lang="en-GB" dirty="0" err="1"/>
              <a:t>saada</a:t>
            </a:r>
            <a:r>
              <a:rPr lang="en-GB" dirty="0"/>
              <a:t>, </a:t>
            </a:r>
            <a:r>
              <a:rPr lang="en-GB" dirty="0" err="1"/>
              <a:t>mida</a:t>
            </a:r>
            <a:r>
              <a:rPr lang="en-GB" dirty="0"/>
              <a:t> </a:t>
            </a:r>
            <a:r>
              <a:rPr lang="en-GB" dirty="0" err="1"/>
              <a:t>nad</a:t>
            </a:r>
            <a:r>
              <a:rPr lang="en-GB" dirty="0"/>
              <a:t> </a:t>
            </a:r>
            <a:r>
              <a:rPr lang="en-GB" dirty="0" err="1"/>
              <a:t>peaksid</a:t>
            </a:r>
            <a:r>
              <a:rPr lang="en-GB" dirty="0"/>
              <a:t> </a:t>
            </a:r>
            <a:r>
              <a:rPr lang="en-GB" dirty="0" err="1"/>
              <a:t>tegema</a:t>
            </a:r>
            <a:r>
              <a:rPr lang="en-GB" dirty="0"/>
              <a:t>, et lapsed </a:t>
            </a:r>
            <a:r>
              <a:rPr lang="en-GB" dirty="0" err="1"/>
              <a:t>ja</a:t>
            </a:r>
            <a:r>
              <a:rPr lang="en-GB" dirty="0"/>
              <a:t> </a:t>
            </a:r>
            <a:r>
              <a:rPr lang="en-GB" dirty="0" err="1"/>
              <a:t>noored</a:t>
            </a:r>
            <a:r>
              <a:rPr lang="en-GB" dirty="0"/>
              <a:t> </a:t>
            </a:r>
            <a:r>
              <a:rPr lang="en-GB" dirty="0" err="1"/>
              <a:t>saaksid</a:t>
            </a:r>
            <a:r>
              <a:rPr lang="en-GB" dirty="0"/>
              <a:t> </a:t>
            </a:r>
            <a:r>
              <a:rPr lang="en-GB" dirty="0" err="1"/>
              <a:t>ohutult</a:t>
            </a:r>
            <a:r>
              <a:rPr lang="en-GB" dirty="0"/>
              <a:t> </a:t>
            </a:r>
            <a:r>
              <a:rPr lang="en-GB" dirty="0" err="1"/>
              <a:t>tegutseda</a:t>
            </a:r>
            <a:r>
              <a:rPr lang="en-GB" dirty="0"/>
              <a:t>. </a:t>
            </a:r>
          </a:p>
          <a:p>
            <a:endParaRPr lang="en-GB" dirty="0"/>
          </a:p>
        </p:txBody>
      </p:sp>
      <p:pic>
        <p:nvPicPr>
          <p:cNvPr id="4" name="Picture 4">
            <a:extLst>
              <a:ext uri="{FF2B5EF4-FFF2-40B4-BE49-F238E27FC236}">
                <a16:creationId xmlns:a16="http://schemas.microsoft.com/office/drawing/2014/main" id="{E430B700-DAB0-63CF-B117-ABF7F9564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0" y="6176963"/>
            <a:ext cx="264318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2117CDC-A992-10B0-0E8A-29E5DC8383E8}"/>
              </a:ext>
            </a:extLst>
          </p:cNvPr>
          <p:cNvPicPr>
            <a:picLocks noChangeAspect="1"/>
          </p:cNvPicPr>
          <p:nvPr/>
        </p:nvPicPr>
        <p:blipFill>
          <a:blip r:embed="rId3"/>
          <a:stretch>
            <a:fillRect/>
          </a:stretch>
        </p:blipFill>
        <p:spPr>
          <a:xfrm>
            <a:off x="9387665" y="1825625"/>
            <a:ext cx="2551923" cy="2480561"/>
          </a:xfrm>
          <a:prstGeom prst="rect">
            <a:avLst/>
          </a:prstGeom>
        </p:spPr>
      </p:pic>
    </p:spTree>
    <p:extLst>
      <p:ext uri="{BB962C8B-B14F-4D97-AF65-F5344CB8AC3E}">
        <p14:creationId xmlns:p14="http://schemas.microsoft.com/office/powerpoint/2010/main" val="432195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148BAF-1971-5112-74EC-FC73F76372CD}"/>
              </a:ext>
            </a:extLst>
          </p:cNvPr>
          <p:cNvSpPr>
            <a:spLocks noGrp="1"/>
          </p:cNvSpPr>
          <p:nvPr>
            <p:ph idx="1"/>
          </p:nvPr>
        </p:nvSpPr>
        <p:spPr>
          <a:xfrm>
            <a:off x="838200" y="808074"/>
            <a:ext cx="8433391" cy="5368889"/>
          </a:xfrm>
        </p:spPr>
        <p:txBody>
          <a:bodyPr>
            <a:normAutofit lnSpcReduction="10000"/>
          </a:bodyPr>
          <a:lstStyle/>
          <a:p>
            <a:pPr marL="0" indent="0">
              <a:buNone/>
            </a:pPr>
            <a:r>
              <a:rPr lang="en-GB" dirty="0"/>
              <a:t>Suuniseid </a:t>
            </a:r>
            <a:r>
              <a:rPr lang="en-GB" dirty="0" err="1"/>
              <a:t>peavad</a:t>
            </a:r>
            <a:r>
              <a:rPr lang="en-GB" dirty="0"/>
              <a:t> </a:t>
            </a:r>
            <a:r>
              <a:rPr lang="en-GB" dirty="0" err="1"/>
              <a:t>järgima</a:t>
            </a:r>
            <a:r>
              <a:rPr lang="en-GB" dirty="0"/>
              <a:t> </a:t>
            </a:r>
            <a:r>
              <a:rPr lang="en-GB" dirty="0" err="1"/>
              <a:t>muu</a:t>
            </a:r>
            <a:r>
              <a:rPr lang="en-GB" dirty="0"/>
              <a:t> </a:t>
            </a:r>
            <a:r>
              <a:rPr lang="en-GB" dirty="0" err="1"/>
              <a:t>hulgas</a:t>
            </a:r>
            <a:r>
              <a:rPr lang="en-GB" dirty="0"/>
              <a:t> </a:t>
            </a:r>
            <a:r>
              <a:rPr lang="en-GB" dirty="0" err="1"/>
              <a:t>järgmised</a:t>
            </a:r>
            <a:r>
              <a:rPr lang="en-GB" dirty="0"/>
              <a:t> </a:t>
            </a:r>
            <a:r>
              <a:rPr lang="en-GB" dirty="0" err="1"/>
              <a:t>platvormid</a:t>
            </a:r>
            <a:r>
              <a:rPr lang="en-GB" dirty="0"/>
              <a:t>: </a:t>
            </a:r>
          </a:p>
          <a:p>
            <a:pPr marL="0" indent="0">
              <a:buNone/>
            </a:pPr>
            <a:r>
              <a:rPr lang="en-GB" dirty="0"/>
              <a:t>•	</a:t>
            </a:r>
            <a:r>
              <a:rPr lang="en-GB" dirty="0" err="1"/>
              <a:t>sotsiaalmeedia</a:t>
            </a:r>
            <a:r>
              <a:rPr lang="en-GB" dirty="0"/>
              <a:t> (</a:t>
            </a:r>
            <a:r>
              <a:rPr lang="en-GB" dirty="0" err="1"/>
              <a:t>näiteks</a:t>
            </a:r>
            <a:r>
              <a:rPr lang="en-GB" dirty="0"/>
              <a:t> TikTok, Instagram, Snapchat, Yubo, BeReal </a:t>
            </a:r>
            <a:r>
              <a:rPr lang="en-GB" dirty="0" err="1"/>
              <a:t>jne</a:t>
            </a:r>
            <a:r>
              <a:rPr lang="en-GB" dirty="0"/>
              <a:t>);</a:t>
            </a:r>
          </a:p>
          <a:p>
            <a:pPr marL="0" indent="0">
              <a:buNone/>
            </a:pPr>
            <a:r>
              <a:rPr lang="en-GB" dirty="0"/>
              <a:t>•	</a:t>
            </a:r>
            <a:r>
              <a:rPr lang="en-GB" dirty="0" err="1"/>
              <a:t>videote</a:t>
            </a:r>
            <a:r>
              <a:rPr lang="en-GB" dirty="0"/>
              <a:t> </a:t>
            </a:r>
            <a:r>
              <a:rPr lang="en-GB" dirty="0" err="1"/>
              <a:t>jagamise</a:t>
            </a:r>
            <a:r>
              <a:rPr lang="en-GB" dirty="0"/>
              <a:t> </a:t>
            </a:r>
            <a:r>
              <a:rPr lang="en-GB" dirty="0" err="1"/>
              <a:t>ja</a:t>
            </a:r>
            <a:r>
              <a:rPr lang="en-GB" dirty="0"/>
              <a:t> </a:t>
            </a:r>
            <a:r>
              <a:rPr lang="en-GB" dirty="0" err="1"/>
              <a:t>voogedastuse</a:t>
            </a:r>
            <a:r>
              <a:rPr lang="en-GB" dirty="0"/>
              <a:t> </a:t>
            </a:r>
            <a:r>
              <a:rPr lang="en-GB" dirty="0" err="1"/>
              <a:t>saidid</a:t>
            </a:r>
            <a:r>
              <a:rPr lang="en-GB" dirty="0"/>
              <a:t> (</a:t>
            </a:r>
            <a:r>
              <a:rPr lang="en-GB" dirty="0" err="1"/>
              <a:t>nagu</a:t>
            </a:r>
            <a:r>
              <a:rPr lang="en-GB" dirty="0"/>
              <a:t> YouTube, Twitch </a:t>
            </a:r>
            <a:r>
              <a:rPr lang="en-GB" dirty="0" err="1"/>
              <a:t>jne</a:t>
            </a:r>
            <a:r>
              <a:rPr lang="en-GB" dirty="0"/>
              <a:t>);</a:t>
            </a:r>
          </a:p>
          <a:p>
            <a:pPr marL="0" indent="0">
              <a:buNone/>
            </a:pPr>
            <a:r>
              <a:rPr lang="en-GB" dirty="0"/>
              <a:t>•	</a:t>
            </a:r>
            <a:r>
              <a:rPr lang="en-GB" dirty="0" err="1"/>
              <a:t>mängud</a:t>
            </a:r>
            <a:r>
              <a:rPr lang="en-GB" dirty="0"/>
              <a:t>, </a:t>
            </a:r>
            <a:r>
              <a:rPr lang="en-GB" dirty="0" err="1"/>
              <a:t>kus</a:t>
            </a:r>
            <a:r>
              <a:rPr lang="en-GB" dirty="0"/>
              <a:t> </a:t>
            </a:r>
            <a:r>
              <a:rPr lang="en-GB" dirty="0" err="1"/>
              <a:t>kasutajad</a:t>
            </a:r>
            <a:r>
              <a:rPr lang="en-GB" dirty="0"/>
              <a:t> </a:t>
            </a:r>
            <a:r>
              <a:rPr lang="en-GB" dirty="0" err="1"/>
              <a:t>saavad</a:t>
            </a:r>
            <a:r>
              <a:rPr lang="en-GB" dirty="0"/>
              <a:t> </a:t>
            </a:r>
            <a:r>
              <a:rPr lang="en-GB" dirty="0" err="1"/>
              <a:t>mängida</a:t>
            </a:r>
            <a:r>
              <a:rPr lang="en-GB" dirty="0"/>
              <a:t> </a:t>
            </a:r>
            <a:r>
              <a:rPr lang="en-GB" dirty="0" err="1"/>
              <a:t>ning</a:t>
            </a:r>
            <a:r>
              <a:rPr lang="en-GB" dirty="0"/>
              <a:t> </a:t>
            </a:r>
            <a:r>
              <a:rPr lang="en-GB" dirty="0" err="1"/>
              <a:t>oma</a:t>
            </a:r>
            <a:r>
              <a:rPr lang="en-GB" dirty="0"/>
              <a:t> sisu </a:t>
            </a:r>
            <a:r>
              <a:rPr lang="en-GB" dirty="0" err="1"/>
              <a:t>või</a:t>
            </a:r>
            <a:r>
              <a:rPr lang="en-GB" dirty="0"/>
              <a:t> </a:t>
            </a:r>
            <a:r>
              <a:rPr lang="en-GB" dirty="0" err="1"/>
              <a:t>mänge</a:t>
            </a:r>
            <a:r>
              <a:rPr lang="en-GB" dirty="0"/>
              <a:t> </a:t>
            </a:r>
            <a:r>
              <a:rPr lang="en-GB" dirty="0" err="1"/>
              <a:t>luua</a:t>
            </a:r>
            <a:r>
              <a:rPr lang="en-GB" dirty="0"/>
              <a:t> (</a:t>
            </a:r>
            <a:r>
              <a:rPr lang="en-GB" dirty="0" err="1"/>
              <a:t>näiteks</a:t>
            </a:r>
            <a:r>
              <a:rPr lang="en-GB" dirty="0"/>
              <a:t> Roblox, Minecraft, </a:t>
            </a:r>
            <a:r>
              <a:rPr lang="en-GB" dirty="0" err="1"/>
              <a:t>jne</a:t>
            </a:r>
            <a:r>
              <a:rPr lang="en-GB" dirty="0"/>
              <a:t>);</a:t>
            </a:r>
          </a:p>
          <a:p>
            <a:pPr marL="0" indent="0">
              <a:buNone/>
            </a:pPr>
            <a:r>
              <a:rPr lang="en-GB" dirty="0"/>
              <a:t>•	</a:t>
            </a:r>
            <a:r>
              <a:rPr lang="en-GB" dirty="0" err="1"/>
              <a:t>iga</a:t>
            </a:r>
            <a:r>
              <a:rPr lang="en-GB" dirty="0"/>
              <a:t> </a:t>
            </a:r>
            <a:r>
              <a:rPr lang="en-GB" dirty="0" err="1"/>
              <a:t>veebisait</a:t>
            </a:r>
            <a:r>
              <a:rPr lang="en-GB" dirty="0"/>
              <a:t> </a:t>
            </a:r>
            <a:r>
              <a:rPr lang="en-GB" dirty="0" err="1"/>
              <a:t>või</a:t>
            </a:r>
            <a:r>
              <a:rPr lang="en-GB" dirty="0"/>
              <a:t> </a:t>
            </a:r>
            <a:r>
              <a:rPr lang="en-GB" dirty="0" err="1"/>
              <a:t>rakendus</a:t>
            </a:r>
            <a:r>
              <a:rPr lang="en-GB" dirty="0"/>
              <a:t>, </a:t>
            </a:r>
            <a:r>
              <a:rPr lang="en-GB" dirty="0" err="1"/>
              <a:t>kus</a:t>
            </a:r>
            <a:r>
              <a:rPr lang="en-GB" dirty="0"/>
              <a:t> </a:t>
            </a:r>
            <a:r>
              <a:rPr lang="en-GB" dirty="0" err="1"/>
              <a:t>kasutajad</a:t>
            </a:r>
            <a:r>
              <a:rPr lang="en-GB" dirty="0"/>
              <a:t> </a:t>
            </a:r>
            <a:r>
              <a:rPr lang="en-GB" dirty="0" err="1"/>
              <a:t>saavad</a:t>
            </a:r>
            <a:r>
              <a:rPr lang="en-GB" dirty="0"/>
              <a:t> sisu </a:t>
            </a:r>
            <a:r>
              <a:rPr lang="en-GB" dirty="0" err="1"/>
              <a:t>vaadata</a:t>
            </a:r>
            <a:r>
              <a:rPr lang="en-GB" dirty="0"/>
              <a:t>, </a:t>
            </a:r>
            <a:r>
              <a:rPr lang="en-GB" dirty="0" err="1"/>
              <a:t>postitada</a:t>
            </a:r>
            <a:r>
              <a:rPr lang="en-GB" dirty="0"/>
              <a:t> </a:t>
            </a:r>
            <a:r>
              <a:rPr lang="en-GB" dirty="0" err="1"/>
              <a:t>ja</a:t>
            </a:r>
            <a:r>
              <a:rPr lang="en-GB" dirty="0"/>
              <a:t> </a:t>
            </a:r>
            <a:r>
              <a:rPr lang="en-GB" dirty="0" err="1"/>
              <a:t>jagada</a:t>
            </a:r>
            <a:r>
              <a:rPr lang="en-GB" dirty="0"/>
              <a:t> (</a:t>
            </a:r>
            <a:r>
              <a:rPr lang="en-GB" dirty="0" err="1"/>
              <a:t>näiteks</a:t>
            </a:r>
            <a:r>
              <a:rPr lang="en-GB" dirty="0"/>
              <a:t> Discord, Reddit </a:t>
            </a:r>
            <a:r>
              <a:rPr lang="en-GB" dirty="0" err="1"/>
              <a:t>jne</a:t>
            </a:r>
            <a:r>
              <a:rPr lang="en-GB" dirty="0"/>
              <a:t>).</a:t>
            </a:r>
          </a:p>
          <a:p>
            <a:pPr marL="0" indent="0">
              <a:buNone/>
            </a:pPr>
            <a:r>
              <a:rPr lang="en-GB" dirty="0" err="1"/>
              <a:t>Märkus</a:t>
            </a:r>
            <a:r>
              <a:rPr lang="en-GB" dirty="0"/>
              <a:t>: </a:t>
            </a:r>
            <a:r>
              <a:rPr lang="en-GB" dirty="0" err="1"/>
              <a:t>digiteenuste</a:t>
            </a:r>
            <a:r>
              <a:rPr lang="en-GB" dirty="0"/>
              <a:t> </a:t>
            </a:r>
            <a:r>
              <a:rPr lang="en-GB" dirty="0" err="1"/>
              <a:t>määrus</a:t>
            </a:r>
            <a:r>
              <a:rPr lang="en-GB" dirty="0"/>
              <a:t> </a:t>
            </a:r>
            <a:r>
              <a:rPr lang="en-GB" dirty="0" err="1"/>
              <a:t>ei</a:t>
            </a:r>
            <a:r>
              <a:rPr lang="en-GB" dirty="0"/>
              <a:t> </a:t>
            </a:r>
            <a:r>
              <a:rPr lang="en-GB" dirty="0" err="1"/>
              <a:t>kohaldu</a:t>
            </a:r>
            <a:r>
              <a:rPr lang="en-GB" dirty="0"/>
              <a:t> </a:t>
            </a:r>
            <a:r>
              <a:rPr lang="en-GB" dirty="0" err="1"/>
              <a:t>sõnumiteenustele</a:t>
            </a:r>
            <a:r>
              <a:rPr lang="en-GB" dirty="0"/>
              <a:t>, </a:t>
            </a:r>
            <a:r>
              <a:rPr lang="en-GB" dirty="0" err="1"/>
              <a:t>nagu</a:t>
            </a:r>
            <a:r>
              <a:rPr lang="en-GB" dirty="0"/>
              <a:t> Messenger </a:t>
            </a:r>
            <a:r>
              <a:rPr lang="en-GB" dirty="0" err="1"/>
              <a:t>ja</a:t>
            </a:r>
            <a:r>
              <a:rPr lang="en-GB" dirty="0"/>
              <a:t> Telegram.</a:t>
            </a:r>
          </a:p>
          <a:p>
            <a:endParaRPr lang="et-EE" dirty="0"/>
          </a:p>
        </p:txBody>
      </p:sp>
      <p:pic>
        <p:nvPicPr>
          <p:cNvPr id="6" name="Picture 5">
            <a:extLst>
              <a:ext uri="{FF2B5EF4-FFF2-40B4-BE49-F238E27FC236}">
                <a16:creationId xmlns:a16="http://schemas.microsoft.com/office/drawing/2014/main" id="{278C6641-4169-AE8A-BFB7-DE8931873236}"/>
              </a:ext>
            </a:extLst>
          </p:cNvPr>
          <p:cNvPicPr>
            <a:picLocks noChangeAspect="1"/>
          </p:cNvPicPr>
          <p:nvPr/>
        </p:nvPicPr>
        <p:blipFill>
          <a:blip r:embed="rId2"/>
          <a:stretch>
            <a:fillRect/>
          </a:stretch>
        </p:blipFill>
        <p:spPr>
          <a:xfrm>
            <a:off x="9271591" y="808074"/>
            <a:ext cx="2502665" cy="3115722"/>
          </a:xfrm>
          <a:prstGeom prst="rect">
            <a:avLst/>
          </a:prstGeom>
        </p:spPr>
      </p:pic>
      <p:pic>
        <p:nvPicPr>
          <p:cNvPr id="2" name="Picture 5">
            <a:extLst>
              <a:ext uri="{FF2B5EF4-FFF2-40B4-BE49-F238E27FC236}">
                <a16:creationId xmlns:a16="http://schemas.microsoft.com/office/drawing/2014/main" id="{EDCC9D12-1305-79A1-ACE1-2F5FFB769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971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16753-E5AB-6BB1-23A7-ABAAB6ABE0ED}"/>
              </a:ext>
            </a:extLst>
          </p:cNvPr>
          <p:cNvSpPr>
            <a:spLocks noGrp="1"/>
          </p:cNvSpPr>
          <p:nvPr>
            <p:ph type="title"/>
          </p:nvPr>
        </p:nvSpPr>
        <p:spPr>
          <a:xfrm>
            <a:off x="757422" y="1756477"/>
            <a:ext cx="7089406" cy="3878779"/>
          </a:xfrm>
        </p:spPr>
        <p:txBody>
          <a:bodyPr>
            <a:normAutofit fontScale="90000"/>
          </a:bodyPr>
          <a:lstStyle/>
          <a:p>
            <a:r>
              <a:rPr lang="en-GB" sz="3200" b="1" dirty="0" err="1"/>
              <a:t>Grupitöö</a:t>
            </a:r>
            <a:br>
              <a:rPr lang="en-GB" sz="3200" b="1" dirty="0"/>
            </a:br>
            <a:br>
              <a:rPr lang="en-GB" sz="3200" b="1" dirty="0"/>
            </a:br>
            <a:r>
              <a:rPr lang="en-GB" sz="3200" dirty="0"/>
              <a:t>1) </a:t>
            </a:r>
            <a:r>
              <a:rPr lang="en-GB" sz="3200" dirty="0" err="1"/>
              <a:t>Millises</a:t>
            </a:r>
            <a:r>
              <a:rPr lang="en-GB" sz="3200" dirty="0"/>
              <a:t> </a:t>
            </a:r>
            <a:r>
              <a:rPr lang="en-GB" sz="3200" dirty="0" err="1"/>
              <a:t>vanuses</a:t>
            </a:r>
            <a:r>
              <a:rPr lang="en-GB" sz="3200" dirty="0"/>
              <a:t> </a:t>
            </a:r>
            <a:r>
              <a:rPr lang="en-GB" sz="3200" dirty="0" err="1"/>
              <a:t>võiks</a:t>
            </a:r>
            <a:r>
              <a:rPr lang="en-GB" sz="3200" dirty="0"/>
              <a:t> </a:t>
            </a:r>
            <a:r>
              <a:rPr lang="en-GB" sz="3200" dirty="0" err="1"/>
              <a:t>alustada</a:t>
            </a:r>
            <a:r>
              <a:rPr lang="en-GB" sz="3200" dirty="0"/>
              <a:t> </a:t>
            </a:r>
            <a:r>
              <a:rPr lang="en-GB" sz="3200" dirty="0" err="1"/>
              <a:t>sotsiaalmeediaplatvormide</a:t>
            </a:r>
            <a:r>
              <a:rPr lang="en-GB" sz="3200" dirty="0"/>
              <a:t> </a:t>
            </a:r>
            <a:r>
              <a:rPr lang="en-GB" sz="3200" dirty="0" err="1"/>
              <a:t>ja</a:t>
            </a:r>
            <a:r>
              <a:rPr lang="en-GB" sz="3200" dirty="0"/>
              <a:t> </a:t>
            </a:r>
            <a:r>
              <a:rPr lang="en-GB" sz="3200" dirty="0" err="1"/>
              <a:t>mänguplatvormide</a:t>
            </a:r>
            <a:r>
              <a:rPr lang="en-GB" sz="3200" dirty="0"/>
              <a:t> </a:t>
            </a:r>
            <a:r>
              <a:rPr lang="en-GB" sz="3200" dirty="0" err="1"/>
              <a:t>kasutamist</a:t>
            </a:r>
            <a:r>
              <a:rPr lang="en-GB" sz="3200" dirty="0"/>
              <a:t>?</a:t>
            </a:r>
            <a:br>
              <a:rPr lang="en-GB" sz="3200" dirty="0"/>
            </a:br>
            <a:r>
              <a:rPr lang="en-GB" sz="3200" dirty="0"/>
              <a:t>2) Milliseid </a:t>
            </a:r>
            <a:r>
              <a:rPr lang="en-GB" sz="3200" dirty="0" err="1"/>
              <a:t>riske</a:t>
            </a:r>
            <a:r>
              <a:rPr lang="en-GB" sz="3200" dirty="0"/>
              <a:t> </a:t>
            </a:r>
            <a:r>
              <a:rPr lang="en-GB" sz="3200" dirty="0" err="1"/>
              <a:t>nende</a:t>
            </a:r>
            <a:r>
              <a:rPr lang="en-GB" sz="3200" dirty="0"/>
              <a:t> </a:t>
            </a:r>
            <a:r>
              <a:rPr lang="en-GB" sz="3200" dirty="0" err="1"/>
              <a:t>platvormide</a:t>
            </a:r>
            <a:r>
              <a:rPr lang="en-GB" sz="3200" dirty="0"/>
              <a:t> </a:t>
            </a:r>
            <a:r>
              <a:rPr lang="en-GB" sz="3200" dirty="0" err="1"/>
              <a:t>kasutamine</a:t>
            </a:r>
            <a:r>
              <a:rPr lang="en-GB" sz="3200" dirty="0"/>
              <a:t> </a:t>
            </a:r>
            <a:r>
              <a:rPr lang="en-GB" sz="3200" dirty="0" err="1"/>
              <a:t>võib</a:t>
            </a:r>
            <a:r>
              <a:rPr lang="en-GB" sz="3200" dirty="0"/>
              <a:t> </a:t>
            </a:r>
            <a:r>
              <a:rPr lang="en-GB" sz="3200" dirty="0" err="1"/>
              <a:t>kaasa</a:t>
            </a:r>
            <a:r>
              <a:rPr lang="en-GB" sz="3200" dirty="0"/>
              <a:t> </a:t>
            </a:r>
            <a:r>
              <a:rPr lang="en-GB" sz="3200" dirty="0" err="1"/>
              <a:t>tuua</a:t>
            </a:r>
            <a:r>
              <a:rPr lang="en-GB" sz="3200" dirty="0"/>
              <a:t>? </a:t>
            </a:r>
            <a:br>
              <a:rPr lang="en-GB" sz="3200" dirty="0"/>
            </a:br>
            <a:r>
              <a:rPr lang="en-GB" sz="3200" dirty="0"/>
              <a:t>3) </a:t>
            </a:r>
            <a:r>
              <a:rPr lang="en-GB" sz="3200" dirty="0" err="1"/>
              <a:t>Kuidas</a:t>
            </a:r>
            <a:r>
              <a:rPr lang="en-GB" sz="3200" dirty="0"/>
              <a:t> </a:t>
            </a:r>
            <a:r>
              <a:rPr lang="en-GB" sz="3200" dirty="0" err="1"/>
              <a:t>võiks</a:t>
            </a:r>
            <a:r>
              <a:rPr lang="en-GB" sz="3200" dirty="0"/>
              <a:t> </a:t>
            </a:r>
            <a:r>
              <a:rPr lang="en-GB" sz="3200" dirty="0" err="1"/>
              <a:t>platvormid</a:t>
            </a:r>
            <a:r>
              <a:rPr lang="en-GB" sz="3200" dirty="0"/>
              <a:t> </a:t>
            </a:r>
            <a:r>
              <a:rPr lang="en-GB" sz="3200" dirty="0" err="1"/>
              <a:t>neid</a:t>
            </a:r>
            <a:r>
              <a:rPr lang="en-GB" sz="3200" dirty="0"/>
              <a:t> </a:t>
            </a:r>
            <a:r>
              <a:rPr lang="en-GB" sz="3200" dirty="0" err="1"/>
              <a:t>riske</a:t>
            </a:r>
            <a:r>
              <a:rPr lang="en-GB" sz="3200" dirty="0"/>
              <a:t> </a:t>
            </a:r>
            <a:r>
              <a:rPr lang="en-GB" sz="3200" dirty="0" err="1"/>
              <a:t>maandada</a:t>
            </a:r>
            <a:r>
              <a:rPr lang="en-GB" sz="3200" dirty="0"/>
              <a:t> </a:t>
            </a:r>
            <a:r>
              <a:rPr lang="en-GB" sz="3200" dirty="0" err="1"/>
              <a:t>ja</a:t>
            </a:r>
            <a:r>
              <a:rPr lang="en-GB" sz="3200" dirty="0"/>
              <a:t> </a:t>
            </a:r>
            <a:r>
              <a:rPr lang="en-GB" sz="3200" dirty="0" err="1"/>
              <a:t>ennetada</a:t>
            </a:r>
            <a:r>
              <a:rPr lang="en-GB" sz="3200" dirty="0"/>
              <a:t>? </a:t>
            </a:r>
            <a:br>
              <a:rPr lang="en-GB" sz="3200" dirty="0"/>
            </a:br>
            <a:r>
              <a:rPr lang="en-GB" sz="3200" dirty="0"/>
              <a:t>4) Mida </a:t>
            </a:r>
            <a:r>
              <a:rPr lang="en-GB" sz="3200" dirty="0" err="1"/>
              <a:t>ise</a:t>
            </a:r>
            <a:r>
              <a:rPr lang="en-GB" sz="3200" dirty="0"/>
              <a:t> </a:t>
            </a:r>
            <a:r>
              <a:rPr lang="en-GB" sz="3200" dirty="0" err="1"/>
              <a:t>teete</a:t>
            </a:r>
            <a:r>
              <a:rPr lang="en-GB" sz="3200" dirty="0"/>
              <a:t>, et </a:t>
            </a:r>
            <a:r>
              <a:rPr lang="en-GB" sz="3200" dirty="0" err="1"/>
              <a:t>tunda</a:t>
            </a:r>
            <a:r>
              <a:rPr lang="en-GB" sz="3200" dirty="0"/>
              <a:t> </a:t>
            </a:r>
            <a:r>
              <a:rPr lang="en-GB" sz="3200" dirty="0" err="1"/>
              <a:t>ennast</a:t>
            </a:r>
            <a:r>
              <a:rPr lang="en-GB" sz="3200" dirty="0"/>
              <a:t> </a:t>
            </a:r>
            <a:r>
              <a:rPr lang="en-GB" sz="3200" dirty="0" err="1"/>
              <a:t>turvaliselt</a:t>
            </a:r>
            <a:r>
              <a:rPr lang="en-GB" sz="3200" dirty="0"/>
              <a:t> </a:t>
            </a:r>
            <a:br>
              <a:rPr lang="en-GB" sz="3200" dirty="0"/>
            </a:br>
            <a:r>
              <a:rPr lang="en-GB" sz="3200" dirty="0" err="1"/>
              <a:t>ja</a:t>
            </a:r>
            <a:r>
              <a:rPr lang="en-GB" sz="3200" dirty="0"/>
              <a:t> </a:t>
            </a:r>
            <a:r>
              <a:rPr lang="en-GB" sz="3200" dirty="0" err="1"/>
              <a:t>riske</a:t>
            </a:r>
            <a:r>
              <a:rPr lang="en-GB" sz="3200" dirty="0"/>
              <a:t> </a:t>
            </a:r>
            <a:r>
              <a:rPr lang="en-GB" sz="3200" dirty="0" err="1"/>
              <a:t>vältida</a:t>
            </a:r>
            <a:r>
              <a:rPr lang="en-GB" sz="3200" dirty="0"/>
              <a:t>?</a:t>
            </a:r>
            <a:br>
              <a:rPr lang="en-GB" sz="3200" dirty="0"/>
            </a:br>
            <a:endParaRPr lang="et-EE" sz="3200" dirty="0"/>
          </a:p>
        </p:txBody>
      </p:sp>
      <p:pic>
        <p:nvPicPr>
          <p:cNvPr id="5" name="Picture 4">
            <a:extLst>
              <a:ext uri="{FF2B5EF4-FFF2-40B4-BE49-F238E27FC236}">
                <a16:creationId xmlns:a16="http://schemas.microsoft.com/office/drawing/2014/main" id="{EA16D6B6-3BC5-5CD6-2BE9-0DA4E6D1EE5E}"/>
              </a:ext>
            </a:extLst>
          </p:cNvPr>
          <p:cNvPicPr>
            <a:picLocks noChangeAspect="1"/>
          </p:cNvPicPr>
          <p:nvPr/>
        </p:nvPicPr>
        <p:blipFill>
          <a:blip r:embed="rId2"/>
          <a:stretch>
            <a:fillRect/>
          </a:stretch>
        </p:blipFill>
        <p:spPr>
          <a:xfrm>
            <a:off x="7846828" y="590108"/>
            <a:ext cx="3972293" cy="5470450"/>
          </a:xfrm>
          <a:prstGeom prst="rect">
            <a:avLst/>
          </a:prstGeom>
        </p:spPr>
      </p:pic>
      <p:pic>
        <p:nvPicPr>
          <p:cNvPr id="3" name="Picture 5">
            <a:extLst>
              <a:ext uri="{FF2B5EF4-FFF2-40B4-BE49-F238E27FC236}">
                <a16:creationId xmlns:a16="http://schemas.microsoft.com/office/drawing/2014/main" id="{B8CD20E7-8FE7-2892-9C3B-B71E87B11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876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0522-3209-6FEB-6ACB-9A5EC0128FEC}"/>
              </a:ext>
            </a:extLst>
          </p:cNvPr>
          <p:cNvSpPr>
            <a:spLocks noGrp="1"/>
          </p:cNvSpPr>
          <p:nvPr>
            <p:ph type="title"/>
          </p:nvPr>
        </p:nvSpPr>
        <p:spPr/>
        <p:txBody>
          <a:bodyPr/>
          <a:lstStyle/>
          <a:p>
            <a:r>
              <a:rPr lang="en-GB" dirty="0" err="1"/>
              <a:t>Ära</a:t>
            </a:r>
            <a:r>
              <a:rPr lang="en-GB" dirty="0"/>
              <a:t> </a:t>
            </a:r>
            <a:r>
              <a:rPr lang="en-GB" dirty="0" err="1"/>
              <a:t>jää</a:t>
            </a:r>
            <a:r>
              <a:rPr lang="en-GB" dirty="0"/>
              <a:t> </a:t>
            </a:r>
            <a:r>
              <a:rPr lang="en-GB" dirty="0" err="1"/>
              <a:t>oma</a:t>
            </a:r>
            <a:r>
              <a:rPr lang="en-GB" dirty="0"/>
              <a:t> </a:t>
            </a:r>
            <a:r>
              <a:rPr lang="en-GB" dirty="0" err="1"/>
              <a:t>murega</a:t>
            </a:r>
            <a:r>
              <a:rPr lang="en-GB" dirty="0"/>
              <a:t> </a:t>
            </a:r>
            <a:r>
              <a:rPr lang="en-GB" dirty="0" err="1"/>
              <a:t>üksi</a:t>
            </a:r>
            <a:endParaRPr lang="et-EE" dirty="0"/>
          </a:p>
        </p:txBody>
      </p:sp>
      <p:sp>
        <p:nvSpPr>
          <p:cNvPr id="3" name="Content Placeholder 2">
            <a:extLst>
              <a:ext uri="{FF2B5EF4-FFF2-40B4-BE49-F238E27FC236}">
                <a16:creationId xmlns:a16="http://schemas.microsoft.com/office/drawing/2014/main" id="{D33DF4D2-E28E-9EDD-127B-05788D6E46E3}"/>
              </a:ext>
            </a:extLst>
          </p:cNvPr>
          <p:cNvSpPr>
            <a:spLocks noGrp="1"/>
          </p:cNvSpPr>
          <p:nvPr>
            <p:ph idx="1"/>
          </p:nvPr>
        </p:nvSpPr>
        <p:spPr>
          <a:xfrm>
            <a:off x="838200" y="1825624"/>
            <a:ext cx="7452360" cy="4778375"/>
          </a:xfrm>
        </p:spPr>
        <p:txBody>
          <a:bodyPr>
            <a:normAutofit lnSpcReduction="10000"/>
          </a:bodyPr>
          <a:lstStyle/>
          <a:p>
            <a:pPr>
              <a:defRPr/>
            </a:pPr>
            <a:r>
              <a:rPr lang="et-EE" sz="2800" dirty="0"/>
              <a:t>räägi sellest usaldusväärse inimesega </a:t>
            </a:r>
            <a:br>
              <a:rPr lang="en-GB" sz="2800" dirty="0"/>
            </a:br>
            <a:r>
              <a:rPr lang="et-EE" sz="2800" dirty="0"/>
              <a:t>(õde, vend, sõber, ema, isa, klassikaaslane);</a:t>
            </a:r>
          </a:p>
          <a:p>
            <a:pPr>
              <a:defRPr/>
            </a:pPr>
            <a:r>
              <a:rPr lang="et-EE" sz="2800" dirty="0"/>
              <a:t>kui </a:t>
            </a:r>
            <a:r>
              <a:rPr lang="en-GB" sz="2800" dirty="0"/>
              <a:t>on </a:t>
            </a:r>
            <a:r>
              <a:rPr lang="et-EE" sz="2800" dirty="0"/>
              <a:t>seotud kooliga, </a:t>
            </a:r>
            <a:r>
              <a:rPr lang="en-GB" dirty="0" err="1"/>
              <a:t>siis</a:t>
            </a:r>
            <a:r>
              <a:rPr lang="en-GB" dirty="0"/>
              <a:t> </a:t>
            </a:r>
            <a:r>
              <a:rPr lang="en-GB" dirty="0" err="1"/>
              <a:t>pöördu</a:t>
            </a:r>
            <a:r>
              <a:rPr lang="en-GB" dirty="0"/>
              <a:t> </a:t>
            </a:r>
            <a:r>
              <a:rPr lang="et-EE" sz="2800" dirty="0"/>
              <a:t>koolis </a:t>
            </a:r>
            <a:br>
              <a:rPr lang="en-GB" sz="2800" dirty="0"/>
            </a:br>
            <a:r>
              <a:rPr lang="et-EE" sz="2800" dirty="0"/>
              <a:t>töötavate inimeste</a:t>
            </a:r>
            <a:r>
              <a:rPr lang="en-GB" sz="2800" dirty="0"/>
              <a:t> </a:t>
            </a:r>
            <a:r>
              <a:rPr lang="en-GB" sz="2800" dirty="0" err="1"/>
              <a:t>poole</a:t>
            </a:r>
            <a:r>
              <a:rPr lang="et-EE" sz="2800" dirty="0"/>
              <a:t> (klassijuhataja, </a:t>
            </a:r>
            <a:br>
              <a:rPr lang="en-GB" sz="2800" dirty="0"/>
            </a:br>
            <a:r>
              <a:rPr lang="et-EE" sz="2800" dirty="0"/>
              <a:t>koolipsühholoog jne);</a:t>
            </a:r>
          </a:p>
          <a:p>
            <a:pPr>
              <a:defRPr/>
            </a:pPr>
            <a:r>
              <a:rPr lang="et-EE" sz="2800" dirty="0"/>
              <a:t>pöördu abi saamiseks internetikeskkonna </a:t>
            </a:r>
            <a:br>
              <a:rPr lang="en-GB" sz="2800" dirty="0"/>
            </a:br>
            <a:r>
              <a:rPr lang="et-EE" sz="2800" dirty="0"/>
              <a:t>haldaja poole;</a:t>
            </a:r>
            <a:endParaRPr lang="en-GB" sz="2800" dirty="0"/>
          </a:p>
          <a:p>
            <a:pPr>
              <a:defRPr/>
            </a:pPr>
            <a:r>
              <a:rPr lang="en-GB" sz="2800" dirty="0"/>
              <a:t>Nõu </a:t>
            </a:r>
            <a:r>
              <a:rPr lang="en-GB" sz="2800" dirty="0" err="1"/>
              <a:t>ja</a:t>
            </a:r>
            <a:r>
              <a:rPr lang="en-GB" sz="2800" dirty="0"/>
              <a:t> </a:t>
            </a:r>
            <a:r>
              <a:rPr lang="en-GB" sz="2800" dirty="0" err="1"/>
              <a:t>abi</a:t>
            </a:r>
            <a:r>
              <a:rPr lang="en-GB" sz="2800" dirty="0"/>
              <a:t> </a:t>
            </a:r>
            <a:r>
              <a:rPr lang="en-GB" sz="2800" dirty="0" err="1"/>
              <a:t>annavad</a:t>
            </a:r>
            <a:r>
              <a:rPr lang="en-GB" sz="2800" dirty="0"/>
              <a:t> </a:t>
            </a:r>
            <a:r>
              <a:rPr lang="en-GB" dirty="0" err="1"/>
              <a:t>veebipolitseinikud</a:t>
            </a:r>
            <a:r>
              <a:rPr lang="en-GB" dirty="0"/>
              <a:t>;</a:t>
            </a:r>
            <a:endParaRPr lang="et-EE" sz="2800" dirty="0"/>
          </a:p>
          <a:p>
            <a:pPr>
              <a:defRPr/>
            </a:pPr>
            <a:r>
              <a:rPr lang="et-EE" sz="2800" dirty="0"/>
              <a:t>helista nõu ja abi saamiseks lasteabitelefonile</a:t>
            </a:r>
            <a:r>
              <a:rPr lang="en-GB" sz="2800" dirty="0"/>
              <a:t> 24/7</a:t>
            </a:r>
            <a:endParaRPr lang="en-GB" dirty="0"/>
          </a:p>
          <a:p>
            <a:pPr marL="0" indent="0">
              <a:buNone/>
              <a:defRPr/>
            </a:pPr>
            <a:r>
              <a:rPr lang="en-GB" sz="2800" dirty="0"/>
              <a:t>Tel: 116111, </a:t>
            </a:r>
            <a:r>
              <a:rPr lang="en-GB" sz="2800" dirty="0">
                <a:hlinkClick r:id="rId2"/>
              </a:rPr>
              <a:t>www.lasteabi.ee</a:t>
            </a:r>
            <a:r>
              <a:rPr lang="en-GB" sz="2800" dirty="0"/>
              <a:t> (chat)</a:t>
            </a:r>
          </a:p>
          <a:p>
            <a:pPr marL="0" indent="0">
              <a:buNone/>
              <a:defRPr/>
            </a:pPr>
            <a:endParaRPr lang="et-EE" sz="2800" b="1" dirty="0"/>
          </a:p>
          <a:p>
            <a:endParaRPr lang="et-EE" dirty="0"/>
          </a:p>
        </p:txBody>
      </p:sp>
      <p:pic>
        <p:nvPicPr>
          <p:cNvPr id="4" name="Pilt 10">
            <a:extLst>
              <a:ext uri="{FF2B5EF4-FFF2-40B4-BE49-F238E27FC236}">
                <a16:creationId xmlns:a16="http://schemas.microsoft.com/office/drawing/2014/main" id="{C260DA6C-2BA0-72C6-B16F-9FD8E28DC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6306" y="1825624"/>
            <a:ext cx="4470241" cy="21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6D0CE9A1-4035-2A33-3501-D5FAB2CF8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96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D583C-67E0-B908-7DC8-B5B547229396}"/>
              </a:ext>
            </a:extLst>
          </p:cNvPr>
          <p:cNvSpPr>
            <a:spLocks noGrp="1"/>
          </p:cNvSpPr>
          <p:nvPr>
            <p:ph type="title"/>
          </p:nvPr>
        </p:nvSpPr>
        <p:spPr/>
        <p:txBody>
          <a:bodyPr/>
          <a:lstStyle/>
          <a:p>
            <a:r>
              <a:rPr lang="en-GB" dirty="0"/>
              <a:t>Targalt internetis</a:t>
            </a:r>
            <a:endParaRPr lang="et-EE" dirty="0"/>
          </a:p>
        </p:txBody>
      </p:sp>
      <p:sp>
        <p:nvSpPr>
          <p:cNvPr id="3" name="Content Placeholder 2">
            <a:extLst>
              <a:ext uri="{FF2B5EF4-FFF2-40B4-BE49-F238E27FC236}">
                <a16:creationId xmlns:a16="http://schemas.microsoft.com/office/drawing/2014/main" id="{394F5379-696F-F622-F086-BD342FB040B4}"/>
              </a:ext>
            </a:extLst>
          </p:cNvPr>
          <p:cNvSpPr>
            <a:spLocks noGrp="1"/>
          </p:cNvSpPr>
          <p:nvPr>
            <p:ph idx="1"/>
          </p:nvPr>
        </p:nvSpPr>
        <p:spPr>
          <a:xfrm>
            <a:off x="838201" y="1825625"/>
            <a:ext cx="5637028" cy="4351338"/>
          </a:xfrm>
        </p:spPr>
        <p:txBody>
          <a:bodyPr>
            <a:normAutofit fontScale="92500"/>
          </a:bodyPr>
          <a:lstStyle/>
          <a:p>
            <a:r>
              <a:rPr lang="en-GB" b="1" dirty="0" err="1">
                <a:solidFill>
                  <a:schemeClr val="bg2">
                    <a:lumMod val="25000"/>
                  </a:schemeClr>
                </a:solidFill>
                <a:latin typeface="+mj-lt"/>
              </a:rPr>
              <a:t>Eesmärk</a:t>
            </a:r>
            <a:r>
              <a:rPr lang="en-GB" dirty="0">
                <a:solidFill>
                  <a:schemeClr val="bg2">
                    <a:lumMod val="25000"/>
                  </a:schemeClr>
                </a:solidFill>
                <a:latin typeface="+mj-lt"/>
              </a:rPr>
              <a:t>: </a:t>
            </a:r>
            <a:r>
              <a:rPr lang="en-GB" dirty="0" err="1">
                <a:solidFill>
                  <a:schemeClr val="bg2">
                    <a:lumMod val="25000"/>
                  </a:schemeClr>
                </a:solidFill>
                <a:latin typeface="+mj-lt"/>
              </a:rPr>
              <a:t>laste</a:t>
            </a:r>
            <a:r>
              <a:rPr lang="en-GB" dirty="0">
                <a:solidFill>
                  <a:schemeClr val="bg2">
                    <a:lumMod val="25000"/>
                  </a:schemeClr>
                </a:solidFill>
                <a:latin typeface="+mj-lt"/>
              </a:rPr>
              <a:t>, </a:t>
            </a:r>
            <a:r>
              <a:rPr lang="en-GB" dirty="0" err="1">
                <a:solidFill>
                  <a:schemeClr val="bg2">
                    <a:lumMod val="25000"/>
                  </a:schemeClr>
                </a:solidFill>
                <a:latin typeface="+mj-lt"/>
              </a:rPr>
              <a:t>lapsevanemate</a:t>
            </a:r>
            <a:r>
              <a:rPr lang="en-GB" dirty="0">
                <a:solidFill>
                  <a:schemeClr val="bg2">
                    <a:lumMod val="25000"/>
                  </a:schemeClr>
                </a:solidFill>
                <a:latin typeface="+mj-lt"/>
              </a:rPr>
              <a:t> </a:t>
            </a:r>
            <a:r>
              <a:rPr lang="en-GB" dirty="0" err="1">
                <a:solidFill>
                  <a:schemeClr val="bg2">
                    <a:lumMod val="25000"/>
                  </a:schemeClr>
                </a:solidFill>
                <a:latin typeface="+mj-lt"/>
              </a:rPr>
              <a:t>ja</a:t>
            </a:r>
            <a:r>
              <a:rPr lang="en-GB" dirty="0">
                <a:solidFill>
                  <a:schemeClr val="bg2">
                    <a:lumMod val="25000"/>
                  </a:schemeClr>
                </a:solidFill>
                <a:latin typeface="+mj-lt"/>
              </a:rPr>
              <a:t> </a:t>
            </a:r>
            <a:r>
              <a:rPr lang="en-GB" dirty="0" err="1">
                <a:solidFill>
                  <a:schemeClr val="bg2">
                    <a:lumMod val="25000"/>
                  </a:schemeClr>
                </a:solidFill>
                <a:latin typeface="+mj-lt"/>
              </a:rPr>
              <a:t>õpetajate</a:t>
            </a:r>
            <a:r>
              <a:rPr lang="en-GB" dirty="0">
                <a:solidFill>
                  <a:schemeClr val="bg2">
                    <a:lumMod val="25000"/>
                  </a:schemeClr>
                </a:solidFill>
                <a:latin typeface="+mj-lt"/>
              </a:rPr>
              <a:t> </a:t>
            </a:r>
            <a:r>
              <a:rPr lang="en-GB" dirty="0" err="1">
                <a:solidFill>
                  <a:schemeClr val="bg2">
                    <a:lumMod val="25000"/>
                  </a:schemeClr>
                </a:solidFill>
                <a:latin typeface="+mj-lt"/>
              </a:rPr>
              <a:t>targem</a:t>
            </a:r>
            <a:r>
              <a:rPr lang="en-GB" dirty="0">
                <a:solidFill>
                  <a:schemeClr val="bg2">
                    <a:lumMod val="25000"/>
                  </a:schemeClr>
                </a:solidFill>
                <a:latin typeface="+mj-lt"/>
              </a:rPr>
              <a:t> </a:t>
            </a:r>
            <a:r>
              <a:rPr lang="en-GB" dirty="0" err="1">
                <a:solidFill>
                  <a:schemeClr val="bg2">
                    <a:lumMod val="25000"/>
                  </a:schemeClr>
                </a:solidFill>
                <a:latin typeface="+mj-lt"/>
              </a:rPr>
              <a:t>ja</a:t>
            </a:r>
            <a:r>
              <a:rPr lang="en-GB" dirty="0">
                <a:solidFill>
                  <a:schemeClr val="bg2">
                    <a:lumMod val="25000"/>
                  </a:schemeClr>
                </a:solidFill>
                <a:latin typeface="+mj-lt"/>
              </a:rPr>
              <a:t> </a:t>
            </a:r>
            <a:r>
              <a:rPr lang="en-GB" dirty="0" err="1">
                <a:solidFill>
                  <a:schemeClr val="bg2">
                    <a:lumMod val="25000"/>
                  </a:schemeClr>
                </a:solidFill>
                <a:latin typeface="+mj-lt"/>
              </a:rPr>
              <a:t>turvalisem</a:t>
            </a:r>
            <a:r>
              <a:rPr lang="en-GB" dirty="0">
                <a:solidFill>
                  <a:schemeClr val="bg2">
                    <a:lumMod val="25000"/>
                  </a:schemeClr>
                </a:solidFill>
                <a:latin typeface="+mj-lt"/>
              </a:rPr>
              <a:t> </a:t>
            </a:r>
            <a:r>
              <a:rPr lang="en-GB" dirty="0" err="1">
                <a:solidFill>
                  <a:schemeClr val="bg2">
                    <a:lumMod val="25000"/>
                  </a:schemeClr>
                </a:solidFill>
                <a:latin typeface="+mj-lt"/>
              </a:rPr>
              <a:t>interneti</a:t>
            </a:r>
            <a:r>
              <a:rPr lang="en-GB" dirty="0">
                <a:solidFill>
                  <a:schemeClr val="bg2">
                    <a:lumMod val="25000"/>
                  </a:schemeClr>
                </a:solidFill>
                <a:latin typeface="+mj-lt"/>
              </a:rPr>
              <a:t> </a:t>
            </a:r>
            <a:r>
              <a:rPr lang="en-GB" dirty="0" err="1">
                <a:solidFill>
                  <a:schemeClr val="bg2">
                    <a:lumMod val="25000"/>
                  </a:schemeClr>
                </a:solidFill>
                <a:latin typeface="+mj-lt"/>
              </a:rPr>
              <a:t>ja</a:t>
            </a:r>
            <a:r>
              <a:rPr lang="en-GB" dirty="0">
                <a:solidFill>
                  <a:schemeClr val="bg2">
                    <a:lumMod val="25000"/>
                  </a:schemeClr>
                </a:solidFill>
                <a:latin typeface="+mj-lt"/>
              </a:rPr>
              <a:t> </a:t>
            </a:r>
            <a:r>
              <a:rPr lang="en-GB" dirty="0" err="1">
                <a:solidFill>
                  <a:schemeClr val="bg2">
                    <a:lumMod val="25000"/>
                  </a:schemeClr>
                </a:solidFill>
                <a:latin typeface="+mj-lt"/>
              </a:rPr>
              <a:t>nutiseadmete</a:t>
            </a:r>
            <a:r>
              <a:rPr lang="en-GB" dirty="0">
                <a:solidFill>
                  <a:schemeClr val="bg2">
                    <a:lumMod val="25000"/>
                  </a:schemeClr>
                </a:solidFill>
                <a:latin typeface="+mj-lt"/>
              </a:rPr>
              <a:t> </a:t>
            </a:r>
            <a:r>
              <a:rPr lang="en-GB" dirty="0" err="1">
                <a:solidFill>
                  <a:schemeClr val="bg2">
                    <a:lumMod val="25000"/>
                  </a:schemeClr>
                </a:solidFill>
                <a:latin typeface="+mj-lt"/>
              </a:rPr>
              <a:t>kasutamine</a:t>
            </a:r>
            <a:r>
              <a:rPr lang="en-GB" dirty="0">
                <a:solidFill>
                  <a:schemeClr val="bg2">
                    <a:lumMod val="25000"/>
                  </a:schemeClr>
                </a:solidFill>
                <a:latin typeface="+mj-lt"/>
              </a:rPr>
              <a:t>.</a:t>
            </a:r>
          </a:p>
          <a:p>
            <a:r>
              <a:rPr lang="en-GB" b="1" dirty="0" err="1">
                <a:solidFill>
                  <a:schemeClr val="bg2">
                    <a:lumMod val="25000"/>
                  </a:schemeClr>
                </a:solidFill>
                <a:latin typeface="+mj-lt"/>
              </a:rPr>
              <a:t>Koostöö</a:t>
            </a:r>
            <a:r>
              <a:rPr lang="en-GB" dirty="0">
                <a:solidFill>
                  <a:schemeClr val="bg2">
                    <a:lumMod val="25000"/>
                  </a:schemeClr>
                </a:solidFill>
                <a:latin typeface="+mj-lt"/>
              </a:rPr>
              <a:t>: Lastekaitse Liit, </a:t>
            </a:r>
            <a:r>
              <a:rPr lang="en-GB" dirty="0" err="1">
                <a:solidFill>
                  <a:schemeClr val="bg2">
                    <a:lumMod val="25000"/>
                  </a:schemeClr>
                </a:solidFill>
                <a:latin typeface="+mj-lt"/>
              </a:rPr>
              <a:t>Haridus</a:t>
            </a:r>
            <a:r>
              <a:rPr lang="en-GB" dirty="0">
                <a:solidFill>
                  <a:schemeClr val="bg2">
                    <a:lumMod val="25000"/>
                  </a:schemeClr>
                </a:solidFill>
                <a:latin typeface="+mj-lt"/>
              </a:rPr>
              <a:t>- </a:t>
            </a:r>
            <a:r>
              <a:rPr lang="en-GB" dirty="0" err="1">
                <a:solidFill>
                  <a:schemeClr val="bg2">
                    <a:lumMod val="25000"/>
                  </a:schemeClr>
                </a:solidFill>
                <a:latin typeface="+mj-lt"/>
              </a:rPr>
              <a:t>ja</a:t>
            </a:r>
            <a:r>
              <a:rPr lang="en-GB" dirty="0">
                <a:solidFill>
                  <a:schemeClr val="bg2">
                    <a:lumMod val="25000"/>
                  </a:schemeClr>
                </a:solidFill>
                <a:latin typeface="+mj-lt"/>
              </a:rPr>
              <a:t> </a:t>
            </a:r>
            <a:r>
              <a:rPr lang="en-GB" dirty="0" err="1">
                <a:solidFill>
                  <a:schemeClr val="bg2">
                    <a:lumMod val="25000"/>
                  </a:schemeClr>
                </a:solidFill>
                <a:latin typeface="+mj-lt"/>
              </a:rPr>
              <a:t>Noorteamet</a:t>
            </a:r>
            <a:r>
              <a:rPr lang="en-GB" dirty="0">
                <a:solidFill>
                  <a:schemeClr val="bg2">
                    <a:lumMod val="25000"/>
                  </a:schemeClr>
                </a:solidFill>
                <a:latin typeface="+mj-lt"/>
              </a:rPr>
              <a:t>, </a:t>
            </a:r>
            <a:r>
              <a:rPr lang="en-GB" dirty="0" err="1">
                <a:solidFill>
                  <a:schemeClr val="bg2">
                    <a:lumMod val="25000"/>
                  </a:schemeClr>
                </a:solidFill>
                <a:latin typeface="+mj-lt"/>
              </a:rPr>
              <a:t>Tallinna</a:t>
            </a:r>
            <a:r>
              <a:rPr lang="en-GB" dirty="0">
                <a:solidFill>
                  <a:schemeClr val="bg2">
                    <a:lumMod val="25000"/>
                  </a:schemeClr>
                </a:solidFill>
                <a:latin typeface="+mj-lt"/>
              </a:rPr>
              <a:t> </a:t>
            </a:r>
            <a:r>
              <a:rPr lang="en-GB" dirty="0" err="1">
                <a:solidFill>
                  <a:schemeClr val="bg2">
                    <a:lumMod val="25000"/>
                  </a:schemeClr>
                </a:solidFill>
                <a:latin typeface="+mj-lt"/>
              </a:rPr>
              <a:t>Tehnikaülikool</a:t>
            </a:r>
            <a:r>
              <a:rPr lang="en-GB" dirty="0">
                <a:solidFill>
                  <a:schemeClr val="bg2">
                    <a:lumMod val="25000"/>
                  </a:schemeClr>
                </a:solidFill>
                <a:latin typeface="+mj-lt"/>
              </a:rPr>
              <a:t> </a:t>
            </a:r>
            <a:r>
              <a:rPr lang="en-GB" dirty="0" err="1">
                <a:solidFill>
                  <a:schemeClr val="bg2">
                    <a:lumMod val="25000"/>
                  </a:schemeClr>
                </a:solidFill>
                <a:latin typeface="+mj-lt"/>
              </a:rPr>
              <a:t>ja</a:t>
            </a:r>
            <a:r>
              <a:rPr lang="en-GB" dirty="0">
                <a:solidFill>
                  <a:schemeClr val="bg2">
                    <a:lumMod val="25000"/>
                  </a:schemeClr>
                </a:solidFill>
                <a:latin typeface="+mj-lt"/>
              </a:rPr>
              <a:t> </a:t>
            </a:r>
            <a:r>
              <a:rPr lang="en-GB" dirty="0" err="1">
                <a:solidFill>
                  <a:schemeClr val="bg2">
                    <a:lumMod val="25000"/>
                  </a:schemeClr>
                </a:solidFill>
                <a:latin typeface="+mj-lt"/>
              </a:rPr>
              <a:t>Sotsiaalkindlustusamet</a:t>
            </a:r>
            <a:endParaRPr lang="en-GB" dirty="0">
              <a:solidFill>
                <a:schemeClr val="bg2">
                  <a:lumMod val="25000"/>
                </a:schemeClr>
              </a:solidFill>
              <a:latin typeface="+mj-lt"/>
            </a:endParaRPr>
          </a:p>
          <a:p>
            <a:r>
              <a:rPr lang="en-GB" dirty="0" err="1">
                <a:solidFill>
                  <a:schemeClr val="bg2">
                    <a:lumMod val="25000"/>
                  </a:schemeClr>
                </a:solidFill>
                <a:latin typeface="+mj-lt"/>
              </a:rPr>
              <a:t>Töötoad</a:t>
            </a:r>
            <a:r>
              <a:rPr lang="en-GB" dirty="0">
                <a:solidFill>
                  <a:schemeClr val="bg2">
                    <a:lumMod val="25000"/>
                  </a:schemeClr>
                </a:solidFill>
                <a:latin typeface="+mj-lt"/>
              </a:rPr>
              <a:t>, </a:t>
            </a:r>
            <a:r>
              <a:rPr lang="en-GB" dirty="0" err="1">
                <a:solidFill>
                  <a:schemeClr val="bg2">
                    <a:lumMod val="25000"/>
                  </a:schemeClr>
                </a:solidFill>
                <a:latin typeface="+mj-lt"/>
              </a:rPr>
              <a:t>koolitused</a:t>
            </a:r>
            <a:r>
              <a:rPr lang="en-GB" dirty="0">
                <a:solidFill>
                  <a:schemeClr val="bg2">
                    <a:lumMod val="25000"/>
                  </a:schemeClr>
                </a:solidFill>
                <a:latin typeface="+mj-lt"/>
              </a:rPr>
              <a:t>, </a:t>
            </a:r>
            <a:r>
              <a:rPr lang="en-GB" dirty="0" err="1">
                <a:solidFill>
                  <a:schemeClr val="bg2">
                    <a:lumMod val="25000"/>
                  </a:schemeClr>
                </a:solidFill>
                <a:latin typeface="+mj-lt"/>
              </a:rPr>
              <a:t>seminarid</a:t>
            </a:r>
            <a:endParaRPr lang="en-GB" dirty="0">
              <a:solidFill>
                <a:schemeClr val="bg2">
                  <a:lumMod val="25000"/>
                </a:schemeClr>
              </a:solidFill>
              <a:latin typeface="+mj-lt"/>
            </a:endParaRPr>
          </a:p>
          <a:p>
            <a:r>
              <a:rPr lang="en-GB" dirty="0" err="1">
                <a:solidFill>
                  <a:schemeClr val="bg2">
                    <a:lumMod val="25000"/>
                  </a:schemeClr>
                </a:solidFill>
                <a:latin typeface="+mj-lt"/>
              </a:rPr>
              <a:t>Teavitusmaterjalid</a:t>
            </a:r>
            <a:r>
              <a:rPr lang="en-GB" dirty="0">
                <a:solidFill>
                  <a:schemeClr val="bg2">
                    <a:lumMod val="25000"/>
                  </a:schemeClr>
                </a:solidFill>
                <a:latin typeface="+mj-lt"/>
              </a:rPr>
              <a:t> (</a:t>
            </a:r>
            <a:r>
              <a:rPr lang="en-GB" dirty="0" err="1">
                <a:solidFill>
                  <a:schemeClr val="bg2">
                    <a:lumMod val="25000"/>
                  </a:schemeClr>
                </a:solidFill>
                <a:latin typeface="+mj-lt"/>
              </a:rPr>
              <a:t>õppematerjalid</a:t>
            </a:r>
            <a:r>
              <a:rPr lang="en-GB" dirty="0">
                <a:solidFill>
                  <a:schemeClr val="bg2">
                    <a:lumMod val="25000"/>
                  </a:schemeClr>
                </a:solidFill>
                <a:latin typeface="+mj-lt"/>
              </a:rPr>
              <a:t>, </a:t>
            </a:r>
            <a:r>
              <a:rPr lang="en-GB" dirty="0" err="1">
                <a:solidFill>
                  <a:schemeClr val="bg2">
                    <a:lumMod val="25000"/>
                  </a:schemeClr>
                </a:solidFill>
                <a:latin typeface="+mj-lt"/>
              </a:rPr>
              <a:t>videod</a:t>
            </a:r>
            <a:r>
              <a:rPr lang="en-GB" dirty="0">
                <a:solidFill>
                  <a:schemeClr val="bg2">
                    <a:lumMod val="25000"/>
                  </a:schemeClr>
                </a:solidFill>
                <a:latin typeface="+mj-lt"/>
              </a:rPr>
              <a:t>, </a:t>
            </a:r>
            <a:r>
              <a:rPr lang="en-GB" dirty="0" err="1">
                <a:solidFill>
                  <a:schemeClr val="bg2">
                    <a:lumMod val="25000"/>
                  </a:schemeClr>
                </a:solidFill>
                <a:latin typeface="+mj-lt"/>
              </a:rPr>
              <a:t>tunnikavad</a:t>
            </a:r>
            <a:r>
              <a:rPr lang="en-GB" dirty="0">
                <a:solidFill>
                  <a:schemeClr val="bg2">
                    <a:lumMod val="25000"/>
                  </a:schemeClr>
                </a:solidFill>
                <a:latin typeface="+mj-lt"/>
              </a:rPr>
              <a:t> </a:t>
            </a:r>
            <a:r>
              <a:rPr lang="en-GB" dirty="0" err="1">
                <a:solidFill>
                  <a:schemeClr val="bg2">
                    <a:lumMod val="25000"/>
                  </a:schemeClr>
                </a:solidFill>
                <a:latin typeface="+mj-lt"/>
              </a:rPr>
              <a:t>jne</a:t>
            </a:r>
            <a:r>
              <a:rPr lang="en-GB" dirty="0">
                <a:solidFill>
                  <a:schemeClr val="bg2">
                    <a:lumMod val="25000"/>
                  </a:schemeClr>
                </a:solidFill>
                <a:latin typeface="+mj-lt"/>
              </a:rPr>
              <a:t>)</a:t>
            </a:r>
          </a:p>
          <a:p>
            <a:r>
              <a:rPr lang="en-GB" dirty="0">
                <a:latin typeface="+mj-lt"/>
                <a:hlinkClick r:id="rId2"/>
              </a:rPr>
              <a:t>www.targaltinternetis.ee</a:t>
            </a:r>
            <a:r>
              <a:rPr lang="en-GB" dirty="0">
                <a:latin typeface="+mj-lt"/>
              </a:rPr>
              <a:t> </a:t>
            </a:r>
          </a:p>
          <a:p>
            <a:endParaRPr lang="et-EE" dirty="0"/>
          </a:p>
        </p:txBody>
      </p:sp>
      <p:pic>
        <p:nvPicPr>
          <p:cNvPr id="4" name="Picture 3">
            <a:extLst>
              <a:ext uri="{FF2B5EF4-FFF2-40B4-BE49-F238E27FC236}">
                <a16:creationId xmlns:a16="http://schemas.microsoft.com/office/drawing/2014/main" id="{8E610E33-EC19-A969-BBA7-7B2C0404B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360" y="546678"/>
            <a:ext cx="3899001" cy="2288019"/>
          </a:xfrm>
          <a:prstGeom prst="rect">
            <a:avLst/>
          </a:prstGeom>
        </p:spPr>
      </p:pic>
      <p:pic>
        <p:nvPicPr>
          <p:cNvPr id="6" name="Picture 5">
            <a:extLst>
              <a:ext uri="{FF2B5EF4-FFF2-40B4-BE49-F238E27FC236}">
                <a16:creationId xmlns:a16="http://schemas.microsoft.com/office/drawing/2014/main" id="{DE3A391C-7310-A681-2499-2853D00C5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359" y="3016250"/>
            <a:ext cx="3899001" cy="2924250"/>
          </a:xfrm>
          <a:prstGeom prst="rect">
            <a:avLst/>
          </a:prstGeom>
        </p:spPr>
      </p:pic>
      <p:pic>
        <p:nvPicPr>
          <p:cNvPr id="5" name="Picture 5">
            <a:extLst>
              <a:ext uri="{FF2B5EF4-FFF2-40B4-BE49-F238E27FC236}">
                <a16:creationId xmlns:a16="http://schemas.microsoft.com/office/drawing/2014/main" id="{6C458C22-8AE2-13DD-189F-32A69F9D99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776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0A0C0-C842-83F2-087E-E8C50030DBE5}"/>
              </a:ext>
            </a:extLst>
          </p:cNvPr>
          <p:cNvSpPr>
            <a:spLocks noGrp="1"/>
          </p:cNvSpPr>
          <p:nvPr>
            <p:ph type="title"/>
          </p:nvPr>
        </p:nvSpPr>
        <p:spPr/>
        <p:txBody>
          <a:bodyPr/>
          <a:lstStyle/>
          <a:p>
            <a:r>
              <a:rPr lang="en-GB" dirty="0" err="1"/>
              <a:t>Veebipolitseinikud</a:t>
            </a:r>
            <a:endParaRPr lang="et-EE" dirty="0"/>
          </a:p>
        </p:txBody>
      </p:sp>
      <p:pic>
        <p:nvPicPr>
          <p:cNvPr id="4" name="Content Placeholder 7">
            <a:extLst>
              <a:ext uri="{FF2B5EF4-FFF2-40B4-BE49-F238E27FC236}">
                <a16:creationId xmlns:a16="http://schemas.microsoft.com/office/drawing/2014/main" id="{3FC2EB48-3457-6A60-64A2-DDF2C3674471}"/>
              </a:ext>
            </a:extLst>
          </p:cNvPr>
          <p:cNvPicPr>
            <a:picLocks noGrp="1" noChangeAspect="1"/>
          </p:cNvPicPr>
          <p:nvPr>
            <p:ph idx="1"/>
          </p:nvPr>
        </p:nvPicPr>
        <p:blipFill>
          <a:blip r:embed="rId2"/>
          <a:stretch>
            <a:fillRect/>
          </a:stretch>
        </p:blipFill>
        <p:spPr>
          <a:xfrm>
            <a:off x="838200" y="1690688"/>
            <a:ext cx="6483693" cy="4351338"/>
          </a:xfrm>
        </p:spPr>
      </p:pic>
      <p:sp>
        <p:nvSpPr>
          <p:cNvPr id="6" name="TextBox 5">
            <a:extLst>
              <a:ext uri="{FF2B5EF4-FFF2-40B4-BE49-F238E27FC236}">
                <a16:creationId xmlns:a16="http://schemas.microsoft.com/office/drawing/2014/main" id="{F9B12F43-39F9-DB41-2CE7-ADA3A9C12170}"/>
              </a:ext>
            </a:extLst>
          </p:cNvPr>
          <p:cNvSpPr txBox="1"/>
          <p:nvPr/>
        </p:nvSpPr>
        <p:spPr>
          <a:xfrm>
            <a:off x="711200" y="6042026"/>
            <a:ext cx="6096000" cy="646331"/>
          </a:xfrm>
          <a:prstGeom prst="rect">
            <a:avLst/>
          </a:prstGeom>
          <a:noFill/>
        </p:spPr>
        <p:txBody>
          <a:bodyPr wrap="square">
            <a:spAutoFit/>
          </a:bodyPr>
          <a:lstStyle/>
          <a:p>
            <a:pPr>
              <a:defRPr/>
            </a:pPr>
            <a:r>
              <a:rPr lang="en-GB" dirty="0"/>
              <a:t>Veebileht: </a:t>
            </a:r>
            <a:r>
              <a:rPr lang="en-GB" dirty="0">
                <a:hlinkClick r:id="rId3"/>
              </a:rPr>
              <a:t>https://www.politsei.ee/et/veebipolitseinikud</a:t>
            </a:r>
            <a:endParaRPr lang="en-GB" dirty="0"/>
          </a:p>
          <a:p>
            <a:pPr>
              <a:defRPr/>
            </a:pPr>
            <a:endParaRPr lang="et-EE" dirty="0"/>
          </a:p>
        </p:txBody>
      </p:sp>
      <p:pic>
        <p:nvPicPr>
          <p:cNvPr id="3" name="Picture 2">
            <a:extLst>
              <a:ext uri="{FF2B5EF4-FFF2-40B4-BE49-F238E27FC236}">
                <a16:creationId xmlns:a16="http://schemas.microsoft.com/office/drawing/2014/main" id="{6E1C03FB-CA9C-A62F-D6F8-8D0FB6E07F76}"/>
              </a:ext>
            </a:extLst>
          </p:cNvPr>
          <p:cNvPicPr>
            <a:picLocks noChangeAspect="1"/>
          </p:cNvPicPr>
          <p:nvPr/>
        </p:nvPicPr>
        <p:blipFill>
          <a:blip r:embed="rId4"/>
          <a:stretch>
            <a:fillRect/>
          </a:stretch>
        </p:blipFill>
        <p:spPr>
          <a:xfrm>
            <a:off x="8036496" y="1027907"/>
            <a:ext cx="3589062" cy="4118252"/>
          </a:xfrm>
          <a:prstGeom prst="rect">
            <a:avLst/>
          </a:prstGeom>
        </p:spPr>
      </p:pic>
      <p:pic>
        <p:nvPicPr>
          <p:cNvPr id="5" name="Picture 5">
            <a:extLst>
              <a:ext uri="{FF2B5EF4-FFF2-40B4-BE49-F238E27FC236}">
                <a16:creationId xmlns:a16="http://schemas.microsoft.com/office/drawing/2014/main" id="{D5BFAF9C-860F-4148-FA16-7C2CB71A82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724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C03C6-6D33-7BA0-92DF-DE1167343D3F}"/>
              </a:ext>
            </a:extLst>
          </p:cNvPr>
          <p:cNvSpPr>
            <a:spLocks noGrp="1"/>
          </p:cNvSpPr>
          <p:nvPr>
            <p:ph type="title"/>
          </p:nvPr>
        </p:nvSpPr>
        <p:spPr>
          <a:xfrm>
            <a:off x="838200" y="2756639"/>
            <a:ext cx="10515600" cy="2852737"/>
          </a:xfrm>
        </p:spPr>
        <p:txBody>
          <a:bodyPr>
            <a:normAutofit fontScale="90000"/>
          </a:bodyPr>
          <a:lstStyle/>
          <a:p>
            <a:r>
              <a:rPr lang="en-GB" dirty="0"/>
              <a:t>Rohkem </a:t>
            </a:r>
            <a:r>
              <a:rPr lang="en-GB" dirty="0" err="1"/>
              <a:t>infot</a:t>
            </a:r>
            <a:r>
              <a:rPr lang="en-GB" dirty="0"/>
              <a:t>: </a:t>
            </a:r>
            <a:r>
              <a:rPr lang="en-GB" dirty="0">
                <a:hlinkClick r:id="rId2"/>
              </a:rPr>
              <a:t>www.targaltinternetis.ee</a:t>
            </a:r>
            <a:r>
              <a:rPr lang="en-GB" dirty="0"/>
              <a:t> </a:t>
            </a:r>
            <a:br>
              <a:rPr lang="et-EE" dirty="0"/>
            </a:br>
            <a:br>
              <a:rPr lang="en-GB" dirty="0"/>
            </a:br>
            <a:br>
              <a:rPr lang="en-GB" dirty="0"/>
            </a:br>
            <a:r>
              <a:rPr lang="en-GB" dirty="0" err="1"/>
              <a:t>Täname</a:t>
            </a:r>
            <a:r>
              <a:rPr lang="en-GB" dirty="0"/>
              <a:t> </a:t>
            </a:r>
            <a:r>
              <a:rPr lang="en-GB" dirty="0" err="1"/>
              <a:t>tähelepanu</a:t>
            </a:r>
            <a:r>
              <a:rPr lang="en-GB" dirty="0"/>
              <a:t> </a:t>
            </a:r>
            <a:r>
              <a:rPr lang="en-GB" dirty="0" err="1"/>
              <a:t>eest</a:t>
            </a:r>
            <a:r>
              <a:rPr lang="en-GB" dirty="0"/>
              <a:t>!</a:t>
            </a:r>
            <a:endParaRPr lang="et-EE" dirty="0"/>
          </a:p>
        </p:txBody>
      </p:sp>
      <p:pic>
        <p:nvPicPr>
          <p:cNvPr id="7" name="Picture 6">
            <a:extLst>
              <a:ext uri="{FF2B5EF4-FFF2-40B4-BE49-F238E27FC236}">
                <a16:creationId xmlns:a16="http://schemas.microsoft.com/office/drawing/2014/main" id="{E228BC78-76A0-BA23-A6DD-FB9F42343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259" y="1371600"/>
            <a:ext cx="3728825" cy="3232298"/>
          </a:xfrm>
          <a:prstGeom prst="rect">
            <a:avLst/>
          </a:prstGeom>
        </p:spPr>
      </p:pic>
      <p:pic>
        <p:nvPicPr>
          <p:cNvPr id="3" name="Picture 5">
            <a:extLst>
              <a:ext uri="{FF2B5EF4-FFF2-40B4-BE49-F238E27FC236}">
                <a16:creationId xmlns:a16="http://schemas.microsoft.com/office/drawing/2014/main" id="{F68CD8A7-20A4-E357-A8E1-5AC3690CA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10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C1797-B6EB-75E8-479D-C97D9631860B}"/>
              </a:ext>
            </a:extLst>
          </p:cNvPr>
          <p:cNvSpPr>
            <a:spLocks noGrp="1"/>
          </p:cNvSpPr>
          <p:nvPr>
            <p:ph type="title"/>
          </p:nvPr>
        </p:nvSpPr>
        <p:spPr/>
        <p:txBody>
          <a:bodyPr>
            <a:normAutofit/>
          </a:bodyPr>
          <a:lstStyle/>
          <a:p>
            <a:r>
              <a:rPr lang="en-GB" dirty="0"/>
              <a:t>Milliseid </a:t>
            </a:r>
            <a:r>
              <a:rPr lang="en-GB" dirty="0" err="1"/>
              <a:t>sotsiaalmeedia</a:t>
            </a:r>
            <a:r>
              <a:rPr lang="en-GB" dirty="0"/>
              <a:t>- </a:t>
            </a:r>
            <a:r>
              <a:rPr lang="en-GB" dirty="0" err="1"/>
              <a:t>ja</a:t>
            </a:r>
            <a:r>
              <a:rPr lang="en-GB" dirty="0"/>
              <a:t> </a:t>
            </a:r>
            <a:r>
              <a:rPr lang="en-GB" dirty="0" err="1"/>
              <a:t>mänguplatvorme</a:t>
            </a:r>
            <a:r>
              <a:rPr lang="en-GB" dirty="0"/>
              <a:t> </a:t>
            </a:r>
            <a:r>
              <a:rPr lang="en-GB" dirty="0" err="1"/>
              <a:t>kasutate</a:t>
            </a:r>
            <a:r>
              <a:rPr lang="en-GB" dirty="0"/>
              <a:t>?</a:t>
            </a:r>
            <a:endParaRPr lang="et-EE" dirty="0"/>
          </a:p>
        </p:txBody>
      </p:sp>
      <p:sp>
        <p:nvSpPr>
          <p:cNvPr id="3" name="Text Placeholder 2">
            <a:extLst>
              <a:ext uri="{FF2B5EF4-FFF2-40B4-BE49-F238E27FC236}">
                <a16:creationId xmlns:a16="http://schemas.microsoft.com/office/drawing/2014/main" id="{4BF2CD63-C8C5-4CE6-0E8D-07C358153F9F}"/>
              </a:ext>
            </a:extLst>
          </p:cNvPr>
          <p:cNvSpPr>
            <a:spLocks noGrp="1"/>
          </p:cNvSpPr>
          <p:nvPr>
            <p:ph type="body" idx="1"/>
          </p:nvPr>
        </p:nvSpPr>
        <p:spPr/>
        <p:txBody>
          <a:bodyPr/>
          <a:lstStyle/>
          <a:p>
            <a:endParaRPr lang="et-EE"/>
          </a:p>
        </p:txBody>
      </p:sp>
      <p:pic>
        <p:nvPicPr>
          <p:cNvPr id="4" name="Picture 5">
            <a:extLst>
              <a:ext uri="{FF2B5EF4-FFF2-40B4-BE49-F238E27FC236}">
                <a16:creationId xmlns:a16="http://schemas.microsoft.com/office/drawing/2014/main" id="{F2D4869F-4505-75D8-A3A8-8E478C8D3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902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BBB9-145D-DFF3-4FE7-FC4E63E410D2}"/>
              </a:ext>
            </a:extLst>
          </p:cNvPr>
          <p:cNvSpPr>
            <a:spLocks noGrp="1"/>
          </p:cNvSpPr>
          <p:nvPr>
            <p:ph type="title"/>
          </p:nvPr>
        </p:nvSpPr>
        <p:spPr/>
        <p:txBody>
          <a:bodyPr/>
          <a:lstStyle/>
          <a:p>
            <a:r>
              <a:rPr lang="en-GB" dirty="0"/>
              <a:t>Milliseid </a:t>
            </a:r>
            <a:r>
              <a:rPr lang="en-GB" dirty="0" err="1"/>
              <a:t>võimalusi</a:t>
            </a:r>
            <a:r>
              <a:rPr lang="en-GB" dirty="0"/>
              <a:t> need </a:t>
            </a:r>
            <a:r>
              <a:rPr lang="en-GB" dirty="0" err="1"/>
              <a:t>platvormid</a:t>
            </a:r>
            <a:r>
              <a:rPr lang="en-GB" dirty="0"/>
              <a:t> </a:t>
            </a:r>
            <a:r>
              <a:rPr lang="en-GB" dirty="0" err="1"/>
              <a:t>pakuvad</a:t>
            </a:r>
            <a:r>
              <a:rPr lang="en-GB" dirty="0"/>
              <a:t>?</a:t>
            </a:r>
            <a:endParaRPr lang="et-EE" dirty="0"/>
          </a:p>
        </p:txBody>
      </p:sp>
      <p:sp>
        <p:nvSpPr>
          <p:cNvPr id="3" name="Text Placeholder 2">
            <a:extLst>
              <a:ext uri="{FF2B5EF4-FFF2-40B4-BE49-F238E27FC236}">
                <a16:creationId xmlns:a16="http://schemas.microsoft.com/office/drawing/2014/main" id="{722C0E15-8DD7-4695-F923-381117A3143A}"/>
              </a:ext>
            </a:extLst>
          </p:cNvPr>
          <p:cNvSpPr>
            <a:spLocks noGrp="1"/>
          </p:cNvSpPr>
          <p:nvPr>
            <p:ph type="body" idx="1"/>
          </p:nvPr>
        </p:nvSpPr>
        <p:spPr/>
        <p:txBody>
          <a:bodyPr/>
          <a:lstStyle/>
          <a:p>
            <a:endParaRPr lang="et-EE" dirty="0"/>
          </a:p>
        </p:txBody>
      </p:sp>
      <p:pic>
        <p:nvPicPr>
          <p:cNvPr id="4" name="Picture 5">
            <a:extLst>
              <a:ext uri="{FF2B5EF4-FFF2-40B4-BE49-F238E27FC236}">
                <a16:creationId xmlns:a16="http://schemas.microsoft.com/office/drawing/2014/main" id="{B83631EF-A1E2-AAEC-B306-E6D43B6CE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413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ACCDEB-9AF3-28EF-3BD3-E1AD724B1247}"/>
              </a:ext>
            </a:extLst>
          </p:cNvPr>
          <p:cNvSpPr>
            <a:spLocks noGrp="1"/>
          </p:cNvSpPr>
          <p:nvPr>
            <p:ph idx="1"/>
          </p:nvPr>
        </p:nvSpPr>
        <p:spPr/>
        <p:txBody>
          <a:bodyPr/>
          <a:lstStyle/>
          <a:p>
            <a:pPr marL="0" indent="0">
              <a:buNone/>
            </a:pPr>
            <a:r>
              <a:rPr lang="en-GB" sz="3600" dirty="0">
                <a:latin typeface="+mj-lt"/>
              </a:rPr>
              <a:t>Kas </a:t>
            </a:r>
            <a:r>
              <a:rPr lang="en-GB" sz="3600" dirty="0" err="1">
                <a:latin typeface="+mj-lt"/>
              </a:rPr>
              <a:t>olete</a:t>
            </a:r>
            <a:r>
              <a:rPr lang="en-GB" sz="3600" dirty="0">
                <a:latin typeface="+mj-lt"/>
              </a:rPr>
              <a:t> lugenud </a:t>
            </a:r>
            <a:r>
              <a:rPr lang="en-GB" sz="3600" dirty="0" err="1">
                <a:latin typeface="+mj-lt"/>
              </a:rPr>
              <a:t>veebikeskkondade</a:t>
            </a:r>
            <a:r>
              <a:rPr lang="en-GB" sz="3600" dirty="0">
                <a:latin typeface="+mj-lt"/>
              </a:rPr>
              <a:t> </a:t>
            </a:r>
          </a:p>
          <a:p>
            <a:pPr marL="0" indent="0">
              <a:buNone/>
            </a:pPr>
            <a:r>
              <a:rPr lang="en-GB" sz="3600" dirty="0" err="1">
                <a:latin typeface="+mj-lt"/>
              </a:rPr>
              <a:t>kasutustingimused</a:t>
            </a:r>
            <a:r>
              <a:rPr lang="en-GB" sz="3600" dirty="0">
                <a:latin typeface="+mj-lt"/>
              </a:rPr>
              <a:t> (</a:t>
            </a:r>
            <a:r>
              <a:rPr lang="en-GB" sz="3600" i="1" dirty="0">
                <a:latin typeface="+mj-lt"/>
              </a:rPr>
              <a:t>terms and conditions</a:t>
            </a:r>
            <a:r>
              <a:rPr lang="en-GB" sz="3600" dirty="0">
                <a:latin typeface="+mj-lt"/>
              </a:rPr>
              <a:t>)?</a:t>
            </a:r>
          </a:p>
          <a:p>
            <a:pPr marL="0" indent="0">
              <a:buNone/>
            </a:pPr>
            <a:r>
              <a:rPr lang="en-GB" sz="3600" dirty="0">
                <a:latin typeface="+mj-lt"/>
              </a:rPr>
              <a:t>A  Jah </a:t>
            </a:r>
            <a:r>
              <a:rPr lang="en-GB" sz="3600" dirty="0" err="1">
                <a:latin typeface="+mj-lt"/>
              </a:rPr>
              <a:t>olen</a:t>
            </a:r>
            <a:r>
              <a:rPr lang="en-GB" sz="3600" dirty="0">
                <a:latin typeface="+mj-lt"/>
              </a:rPr>
              <a:t> </a:t>
            </a:r>
            <a:r>
              <a:rPr lang="en-GB" sz="3600" dirty="0" err="1">
                <a:latin typeface="+mj-lt"/>
              </a:rPr>
              <a:t>läbi</a:t>
            </a:r>
            <a:r>
              <a:rPr lang="en-GB" sz="3600" dirty="0">
                <a:latin typeface="+mj-lt"/>
              </a:rPr>
              <a:t> lugenud</a:t>
            </a:r>
          </a:p>
          <a:p>
            <a:pPr marL="0" indent="0">
              <a:buNone/>
            </a:pPr>
            <a:r>
              <a:rPr lang="en-GB" sz="3600" dirty="0">
                <a:latin typeface="+mj-lt"/>
              </a:rPr>
              <a:t>B  Olen </a:t>
            </a:r>
            <a:r>
              <a:rPr lang="en-GB" sz="3600" dirty="0" err="1">
                <a:latin typeface="+mj-lt"/>
              </a:rPr>
              <a:t>veidi</a:t>
            </a:r>
            <a:r>
              <a:rPr lang="en-GB" sz="3600" dirty="0">
                <a:latin typeface="+mj-lt"/>
              </a:rPr>
              <a:t> lugenud</a:t>
            </a:r>
          </a:p>
          <a:p>
            <a:pPr marL="0" indent="0">
              <a:buNone/>
            </a:pPr>
            <a:r>
              <a:rPr lang="en-GB" sz="3600" dirty="0">
                <a:latin typeface="+mj-lt"/>
              </a:rPr>
              <a:t>C  Ei ole lugenud</a:t>
            </a:r>
          </a:p>
          <a:p>
            <a:endParaRPr lang="et-EE" dirty="0"/>
          </a:p>
        </p:txBody>
      </p:sp>
      <p:pic>
        <p:nvPicPr>
          <p:cNvPr id="5" name="Picture 4">
            <a:extLst>
              <a:ext uri="{FF2B5EF4-FFF2-40B4-BE49-F238E27FC236}">
                <a16:creationId xmlns:a16="http://schemas.microsoft.com/office/drawing/2014/main" id="{7F5AFBAD-683A-F968-B64A-DB27692892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523" y="1929631"/>
            <a:ext cx="2990924" cy="2831171"/>
          </a:xfrm>
          <a:prstGeom prst="rect">
            <a:avLst/>
          </a:prstGeom>
        </p:spPr>
      </p:pic>
      <p:pic>
        <p:nvPicPr>
          <p:cNvPr id="2" name="Picture 5">
            <a:extLst>
              <a:ext uri="{FF2B5EF4-FFF2-40B4-BE49-F238E27FC236}">
                <a16:creationId xmlns:a16="http://schemas.microsoft.com/office/drawing/2014/main" id="{C43C23ED-3313-4B4D-9C04-74DDC25B0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534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776BF-C8BB-9728-5E48-26EA9BFB56A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45C612-59C9-2470-5F5A-39E32F2710B2}"/>
              </a:ext>
            </a:extLst>
          </p:cNvPr>
          <p:cNvSpPr>
            <a:spLocks noGrp="1"/>
          </p:cNvSpPr>
          <p:nvPr>
            <p:ph idx="1"/>
          </p:nvPr>
        </p:nvSpPr>
        <p:spPr>
          <a:xfrm>
            <a:off x="746760" y="1253331"/>
            <a:ext cx="10515600" cy="4351338"/>
          </a:xfrm>
        </p:spPr>
        <p:txBody>
          <a:bodyPr/>
          <a:lstStyle/>
          <a:p>
            <a:pPr marL="0" indent="0">
              <a:buNone/>
            </a:pPr>
            <a:r>
              <a:rPr lang="en-GB" sz="3600" dirty="0">
                <a:latin typeface="+mj-lt"/>
              </a:rPr>
              <a:t>Kas </a:t>
            </a:r>
            <a:r>
              <a:rPr lang="en-GB" sz="3600" dirty="0" err="1">
                <a:latin typeface="+mj-lt"/>
              </a:rPr>
              <a:t>veebikeskkondade</a:t>
            </a:r>
            <a:r>
              <a:rPr lang="en-GB" sz="3600" dirty="0">
                <a:latin typeface="+mj-lt"/>
              </a:rPr>
              <a:t> </a:t>
            </a:r>
            <a:r>
              <a:rPr lang="en-GB" sz="3600" dirty="0" err="1">
                <a:latin typeface="+mj-lt"/>
              </a:rPr>
              <a:t>kasutustingimused</a:t>
            </a:r>
            <a:r>
              <a:rPr lang="en-GB" sz="3600" dirty="0">
                <a:latin typeface="+mj-lt"/>
              </a:rPr>
              <a:t> </a:t>
            </a:r>
          </a:p>
          <a:p>
            <a:pPr marL="0" indent="0">
              <a:buNone/>
            </a:pPr>
            <a:r>
              <a:rPr lang="en-GB" sz="3600" dirty="0">
                <a:latin typeface="+mj-lt"/>
              </a:rPr>
              <a:t>(</a:t>
            </a:r>
            <a:r>
              <a:rPr lang="en-GB" sz="3600" i="1" dirty="0">
                <a:latin typeface="+mj-lt"/>
              </a:rPr>
              <a:t>terms and conditions</a:t>
            </a:r>
            <a:r>
              <a:rPr lang="en-GB" sz="3600" dirty="0">
                <a:latin typeface="+mj-lt"/>
              </a:rPr>
              <a:t>) on </a:t>
            </a:r>
            <a:r>
              <a:rPr lang="en-GB" sz="3600" dirty="0" err="1">
                <a:latin typeface="+mj-lt"/>
              </a:rPr>
              <a:t>teile</a:t>
            </a:r>
            <a:r>
              <a:rPr lang="en-GB" sz="3600" dirty="0">
                <a:latin typeface="+mj-lt"/>
              </a:rPr>
              <a:t> </a:t>
            </a:r>
          </a:p>
          <a:p>
            <a:pPr marL="0" indent="0">
              <a:buNone/>
            </a:pPr>
            <a:r>
              <a:rPr lang="en-GB" sz="3600" dirty="0" err="1">
                <a:latin typeface="+mj-lt"/>
              </a:rPr>
              <a:t>arusaadavad</a:t>
            </a:r>
            <a:r>
              <a:rPr lang="en-GB" sz="3600" dirty="0">
                <a:latin typeface="+mj-lt"/>
              </a:rPr>
              <a:t>?</a:t>
            </a:r>
          </a:p>
          <a:p>
            <a:pPr marL="0" indent="0">
              <a:buNone/>
            </a:pPr>
            <a:r>
              <a:rPr lang="en-GB" sz="3600" dirty="0">
                <a:latin typeface="+mj-lt"/>
              </a:rPr>
              <a:t>A  Jah </a:t>
            </a:r>
            <a:r>
              <a:rPr lang="en-GB" sz="3600" dirty="0" err="1">
                <a:latin typeface="+mj-lt"/>
              </a:rPr>
              <a:t>kõik</a:t>
            </a:r>
            <a:r>
              <a:rPr lang="en-GB" sz="3600" dirty="0">
                <a:latin typeface="+mj-lt"/>
              </a:rPr>
              <a:t> on </a:t>
            </a:r>
            <a:r>
              <a:rPr lang="en-GB" sz="3600" dirty="0" err="1">
                <a:latin typeface="+mj-lt"/>
              </a:rPr>
              <a:t>arusaadav</a:t>
            </a:r>
            <a:endParaRPr lang="en-GB" sz="3600" dirty="0">
              <a:latin typeface="+mj-lt"/>
            </a:endParaRPr>
          </a:p>
          <a:p>
            <a:pPr marL="0" indent="0">
              <a:buNone/>
            </a:pPr>
            <a:r>
              <a:rPr lang="en-GB" sz="3600" dirty="0">
                <a:latin typeface="+mj-lt"/>
              </a:rPr>
              <a:t>B  Saan </a:t>
            </a:r>
            <a:r>
              <a:rPr lang="en-GB" sz="3600" dirty="0" err="1">
                <a:latin typeface="+mj-lt"/>
              </a:rPr>
              <a:t>veidi</a:t>
            </a:r>
            <a:r>
              <a:rPr lang="en-GB" sz="3600" dirty="0">
                <a:latin typeface="+mj-lt"/>
              </a:rPr>
              <a:t> </a:t>
            </a:r>
            <a:r>
              <a:rPr lang="en-GB" sz="3600" dirty="0" err="1">
                <a:latin typeface="+mj-lt"/>
              </a:rPr>
              <a:t>aru</a:t>
            </a:r>
            <a:r>
              <a:rPr lang="en-GB" sz="3600" dirty="0">
                <a:latin typeface="+mj-lt"/>
              </a:rPr>
              <a:t>, mis seal </a:t>
            </a:r>
            <a:r>
              <a:rPr lang="en-GB" sz="3600" dirty="0" err="1">
                <a:latin typeface="+mj-lt"/>
              </a:rPr>
              <a:t>kirjas</a:t>
            </a:r>
            <a:r>
              <a:rPr lang="en-GB" sz="3600" dirty="0">
                <a:latin typeface="+mj-lt"/>
              </a:rPr>
              <a:t> on</a:t>
            </a:r>
          </a:p>
          <a:p>
            <a:pPr marL="0" indent="0">
              <a:buNone/>
            </a:pPr>
            <a:r>
              <a:rPr lang="en-GB" sz="3600" dirty="0">
                <a:latin typeface="+mj-lt"/>
              </a:rPr>
              <a:t>C  Ei </a:t>
            </a:r>
            <a:r>
              <a:rPr lang="en-GB" sz="3600" dirty="0" err="1">
                <a:latin typeface="+mj-lt"/>
              </a:rPr>
              <a:t>saa</a:t>
            </a:r>
            <a:r>
              <a:rPr lang="en-GB" sz="3600" dirty="0">
                <a:latin typeface="+mj-lt"/>
              </a:rPr>
              <a:t> </a:t>
            </a:r>
            <a:r>
              <a:rPr lang="en-GB" sz="3600" dirty="0" err="1">
                <a:latin typeface="+mj-lt"/>
              </a:rPr>
              <a:t>aru</a:t>
            </a:r>
            <a:r>
              <a:rPr lang="en-GB" sz="3600" dirty="0">
                <a:latin typeface="+mj-lt"/>
              </a:rPr>
              <a:t>, mis seal </a:t>
            </a:r>
            <a:r>
              <a:rPr lang="en-GB" sz="3600" dirty="0" err="1">
                <a:latin typeface="+mj-lt"/>
              </a:rPr>
              <a:t>kirjas</a:t>
            </a:r>
            <a:r>
              <a:rPr lang="en-GB" sz="3600" dirty="0">
                <a:latin typeface="+mj-lt"/>
              </a:rPr>
              <a:t> on</a:t>
            </a:r>
          </a:p>
          <a:p>
            <a:pPr marL="0" indent="0">
              <a:buNone/>
            </a:pPr>
            <a:r>
              <a:rPr lang="en-GB" sz="3600" dirty="0">
                <a:latin typeface="+mj-lt"/>
              </a:rPr>
              <a:t>D  Ma pole </a:t>
            </a:r>
            <a:r>
              <a:rPr lang="en-GB" sz="3600" dirty="0" err="1">
                <a:latin typeface="+mj-lt"/>
              </a:rPr>
              <a:t>neid</a:t>
            </a:r>
            <a:r>
              <a:rPr lang="en-GB" sz="3600" dirty="0">
                <a:latin typeface="+mj-lt"/>
              </a:rPr>
              <a:t> </a:t>
            </a:r>
            <a:r>
              <a:rPr lang="en-GB" sz="3600" dirty="0" err="1">
                <a:latin typeface="+mj-lt"/>
              </a:rPr>
              <a:t>lugenud</a:t>
            </a:r>
            <a:endParaRPr lang="en-GB" sz="3600" dirty="0">
              <a:latin typeface="+mj-lt"/>
            </a:endParaRPr>
          </a:p>
          <a:p>
            <a:endParaRPr lang="et-EE" dirty="0"/>
          </a:p>
        </p:txBody>
      </p:sp>
      <p:pic>
        <p:nvPicPr>
          <p:cNvPr id="5" name="Picture 4">
            <a:extLst>
              <a:ext uri="{FF2B5EF4-FFF2-40B4-BE49-F238E27FC236}">
                <a16:creationId xmlns:a16="http://schemas.microsoft.com/office/drawing/2014/main" id="{443CAC36-70F1-1455-1841-4C10E54A4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969" y="1387371"/>
            <a:ext cx="2990924" cy="2831171"/>
          </a:xfrm>
          <a:prstGeom prst="rect">
            <a:avLst/>
          </a:prstGeom>
        </p:spPr>
      </p:pic>
      <p:pic>
        <p:nvPicPr>
          <p:cNvPr id="2" name="Picture 5">
            <a:extLst>
              <a:ext uri="{FF2B5EF4-FFF2-40B4-BE49-F238E27FC236}">
                <a16:creationId xmlns:a16="http://schemas.microsoft.com/office/drawing/2014/main" id="{9EE79682-19FC-8F01-3D04-46B6BCCD8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45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C51A7-86F4-CFCA-2D7F-A1B6B8CDF5DE}"/>
              </a:ext>
            </a:extLst>
          </p:cNvPr>
          <p:cNvSpPr>
            <a:spLocks noGrp="1"/>
          </p:cNvSpPr>
          <p:nvPr>
            <p:ph type="title"/>
          </p:nvPr>
        </p:nvSpPr>
        <p:spPr>
          <a:xfrm>
            <a:off x="526312" y="548610"/>
            <a:ext cx="10515600" cy="1829908"/>
          </a:xfrm>
        </p:spPr>
        <p:txBody>
          <a:bodyPr/>
          <a:lstStyle/>
          <a:p>
            <a:r>
              <a:rPr lang="en-GB" dirty="0"/>
              <a:t>Milliseid </a:t>
            </a:r>
            <a:r>
              <a:rPr lang="en-GB" dirty="0" err="1"/>
              <a:t>andmeid</a:t>
            </a:r>
            <a:r>
              <a:rPr lang="en-GB" dirty="0"/>
              <a:t> internetis </a:t>
            </a:r>
            <a:r>
              <a:rPr lang="en-GB" dirty="0" err="1"/>
              <a:t>teistele</a:t>
            </a:r>
            <a:r>
              <a:rPr lang="en-GB" dirty="0"/>
              <a:t> </a:t>
            </a:r>
            <a:r>
              <a:rPr lang="en-GB" dirty="0" err="1"/>
              <a:t>jagad</a:t>
            </a:r>
            <a:r>
              <a:rPr lang="en-GB" dirty="0"/>
              <a:t>?</a:t>
            </a:r>
            <a:endParaRPr lang="et-EE" dirty="0"/>
          </a:p>
        </p:txBody>
      </p:sp>
      <p:sp>
        <p:nvSpPr>
          <p:cNvPr id="3" name="Text Placeholder 2">
            <a:extLst>
              <a:ext uri="{FF2B5EF4-FFF2-40B4-BE49-F238E27FC236}">
                <a16:creationId xmlns:a16="http://schemas.microsoft.com/office/drawing/2014/main" id="{F744E47A-B2C3-B1C7-88AF-8CAB44A292DF}"/>
              </a:ext>
            </a:extLst>
          </p:cNvPr>
          <p:cNvSpPr>
            <a:spLocks noGrp="1"/>
          </p:cNvSpPr>
          <p:nvPr>
            <p:ph type="body" idx="1"/>
          </p:nvPr>
        </p:nvSpPr>
        <p:spPr>
          <a:xfrm>
            <a:off x="640465" y="2862280"/>
            <a:ext cx="5228707" cy="3447110"/>
          </a:xfrm>
        </p:spPr>
        <p:txBody>
          <a:bodyPr>
            <a:normAutofit fontScale="92500" lnSpcReduction="10000"/>
          </a:bodyPr>
          <a:lstStyle/>
          <a:p>
            <a:r>
              <a:rPr lang="en-GB" dirty="0">
                <a:solidFill>
                  <a:schemeClr val="tx1">
                    <a:lumMod val="85000"/>
                    <a:lumOff val="15000"/>
                  </a:schemeClr>
                </a:solidFill>
              </a:rPr>
              <a:t>Kus </a:t>
            </a:r>
            <a:r>
              <a:rPr lang="en-GB" dirty="0" err="1">
                <a:solidFill>
                  <a:schemeClr val="tx1">
                    <a:lumMod val="85000"/>
                    <a:lumOff val="15000"/>
                  </a:schemeClr>
                </a:solidFill>
              </a:rPr>
              <a:t>ja</a:t>
            </a:r>
            <a:r>
              <a:rPr lang="en-GB" dirty="0">
                <a:solidFill>
                  <a:schemeClr val="tx1">
                    <a:lumMod val="85000"/>
                    <a:lumOff val="15000"/>
                  </a:schemeClr>
                </a:solidFill>
              </a:rPr>
              <a:t> </a:t>
            </a:r>
            <a:r>
              <a:rPr lang="en-GB" dirty="0" err="1">
                <a:solidFill>
                  <a:schemeClr val="tx1">
                    <a:lumMod val="85000"/>
                    <a:lumOff val="15000"/>
                  </a:schemeClr>
                </a:solidFill>
              </a:rPr>
              <a:t>kellega</a:t>
            </a:r>
            <a:r>
              <a:rPr lang="en-GB" dirty="0">
                <a:solidFill>
                  <a:schemeClr val="tx1">
                    <a:lumMod val="85000"/>
                    <a:lumOff val="15000"/>
                  </a:schemeClr>
                </a:solidFill>
              </a:rPr>
              <a:t> </a:t>
            </a:r>
            <a:r>
              <a:rPr lang="en-GB" dirty="0" err="1">
                <a:solidFill>
                  <a:schemeClr val="tx1">
                    <a:lumMod val="85000"/>
                    <a:lumOff val="15000"/>
                  </a:schemeClr>
                </a:solidFill>
              </a:rPr>
              <a:t>jagad</a:t>
            </a:r>
            <a:r>
              <a:rPr lang="en-GB" dirty="0">
                <a:solidFill>
                  <a:schemeClr val="tx1">
                    <a:lumMod val="85000"/>
                    <a:lumOff val="15000"/>
                  </a:schemeClr>
                </a:solidFill>
              </a:rPr>
              <a:t>?</a:t>
            </a:r>
            <a:br>
              <a:rPr lang="en-GB" dirty="0">
                <a:solidFill>
                  <a:schemeClr val="tx1">
                    <a:lumMod val="85000"/>
                    <a:lumOff val="15000"/>
                  </a:schemeClr>
                </a:solidFill>
              </a:rPr>
            </a:br>
            <a:endParaRPr lang="en-GB" dirty="0">
              <a:solidFill>
                <a:schemeClr val="tx1">
                  <a:lumMod val="85000"/>
                  <a:lumOff val="15000"/>
                </a:schemeClr>
              </a:solidFill>
            </a:endParaRPr>
          </a:p>
          <a:p>
            <a:pPr marL="342900" indent="-342900">
              <a:buFont typeface="Arial" panose="020B0604020202020204" pitchFamily="34" charset="0"/>
              <a:buChar char="•"/>
            </a:pPr>
            <a:r>
              <a:rPr lang="en-GB" dirty="0">
                <a:solidFill>
                  <a:schemeClr val="tx1">
                    <a:lumMod val="85000"/>
                    <a:lumOff val="15000"/>
                  </a:schemeClr>
                </a:solidFill>
              </a:rPr>
              <a:t>Ees- </a:t>
            </a:r>
            <a:r>
              <a:rPr lang="en-GB" dirty="0" err="1">
                <a:solidFill>
                  <a:schemeClr val="tx1">
                    <a:lumMod val="85000"/>
                    <a:lumOff val="15000"/>
                  </a:schemeClr>
                </a:solidFill>
              </a:rPr>
              <a:t>ja</a:t>
            </a:r>
            <a:r>
              <a:rPr lang="en-GB" dirty="0">
                <a:solidFill>
                  <a:schemeClr val="tx1">
                    <a:lumMod val="85000"/>
                    <a:lumOff val="15000"/>
                  </a:schemeClr>
                </a:solidFill>
              </a:rPr>
              <a:t> </a:t>
            </a:r>
            <a:r>
              <a:rPr lang="en-GB" dirty="0" err="1">
                <a:solidFill>
                  <a:schemeClr val="tx1">
                    <a:lumMod val="85000"/>
                    <a:lumOff val="15000"/>
                  </a:schemeClr>
                </a:solidFill>
              </a:rPr>
              <a:t>perekonnanimi</a:t>
            </a:r>
            <a:endParaRPr lang="en-GB" dirty="0">
              <a:solidFill>
                <a:schemeClr val="tx1">
                  <a:lumMod val="85000"/>
                  <a:lumOff val="15000"/>
                </a:schemeClr>
              </a:solidFill>
            </a:endParaRPr>
          </a:p>
          <a:p>
            <a:pPr marL="342900" indent="-342900">
              <a:buFont typeface="Arial" panose="020B0604020202020204" pitchFamily="34" charset="0"/>
              <a:buChar char="•"/>
            </a:pPr>
            <a:r>
              <a:rPr lang="en-GB" dirty="0" err="1">
                <a:solidFill>
                  <a:schemeClr val="tx1">
                    <a:lumMod val="85000"/>
                    <a:lumOff val="15000"/>
                  </a:schemeClr>
                </a:solidFill>
              </a:rPr>
              <a:t>Hüüdnimi</a:t>
            </a:r>
            <a:endParaRPr lang="en-GB" dirty="0">
              <a:solidFill>
                <a:schemeClr val="tx1">
                  <a:lumMod val="85000"/>
                  <a:lumOff val="15000"/>
                </a:schemeClr>
              </a:solidFill>
            </a:endParaRPr>
          </a:p>
          <a:p>
            <a:pPr marL="342900" indent="-342900">
              <a:buFont typeface="Arial" panose="020B0604020202020204" pitchFamily="34" charset="0"/>
              <a:buChar char="•"/>
            </a:pPr>
            <a:r>
              <a:rPr lang="en-GB" dirty="0" err="1">
                <a:solidFill>
                  <a:schemeClr val="tx1">
                    <a:lumMod val="85000"/>
                    <a:lumOff val="15000"/>
                  </a:schemeClr>
                </a:solidFill>
              </a:rPr>
              <a:t>Telefoninumber</a:t>
            </a:r>
            <a:r>
              <a:rPr lang="en-GB" dirty="0">
                <a:solidFill>
                  <a:schemeClr val="tx1">
                    <a:lumMod val="85000"/>
                    <a:lumOff val="15000"/>
                  </a:schemeClr>
                </a:solidFill>
              </a:rPr>
              <a:t> </a:t>
            </a:r>
            <a:r>
              <a:rPr lang="en-GB" dirty="0" err="1">
                <a:solidFill>
                  <a:schemeClr val="tx1">
                    <a:lumMod val="85000"/>
                    <a:lumOff val="15000"/>
                  </a:schemeClr>
                </a:solidFill>
              </a:rPr>
              <a:t>ja</a:t>
            </a:r>
            <a:r>
              <a:rPr lang="en-GB" dirty="0">
                <a:solidFill>
                  <a:schemeClr val="tx1">
                    <a:lumMod val="85000"/>
                    <a:lumOff val="15000"/>
                  </a:schemeClr>
                </a:solidFill>
              </a:rPr>
              <a:t> </a:t>
            </a:r>
            <a:r>
              <a:rPr lang="en-GB" dirty="0" err="1">
                <a:solidFill>
                  <a:schemeClr val="tx1">
                    <a:lumMod val="85000"/>
                    <a:lumOff val="15000"/>
                  </a:schemeClr>
                </a:solidFill>
              </a:rPr>
              <a:t>kodune</a:t>
            </a:r>
            <a:r>
              <a:rPr lang="en-GB" dirty="0">
                <a:solidFill>
                  <a:schemeClr val="tx1">
                    <a:lumMod val="85000"/>
                    <a:lumOff val="15000"/>
                  </a:schemeClr>
                </a:solidFill>
              </a:rPr>
              <a:t> </a:t>
            </a:r>
            <a:r>
              <a:rPr lang="en-GB" dirty="0" err="1">
                <a:solidFill>
                  <a:schemeClr val="tx1">
                    <a:lumMod val="85000"/>
                    <a:lumOff val="15000"/>
                  </a:schemeClr>
                </a:solidFill>
              </a:rPr>
              <a:t>aadress</a:t>
            </a:r>
            <a:endParaRPr lang="en-GB" dirty="0">
              <a:solidFill>
                <a:schemeClr val="tx1">
                  <a:lumMod val="85000"/>
                  <a:lumOff val="15000"/>
                </a:schemeClr>
              </a:solidFill>
            </a:endParaRPr>
          </a:p>
          <a:p>
            <a:pPr marL="342900" indent="-342900">
              <a:buFont typeface="Arial" panose="020B0604020202020204" pitchFamily="34" charset="0"/>
              <a:buChar char="•"/>
            </a:pPr>
            <a:r>
              <a:rPr lang="en-GB" dirty="0" err="1">
                <a:solidFill>
                  <a:schemeClr val="tx1">
                    <a:lumMod val="85000"/>
                    <a:lumOff val="15000"/>
                  </a:schemeClr>
                </a:solidFill>
              </a:rPr>
              <a:t>Fotosid</a:t>
            </a:r>
            <a:r>
              <a:rPr lang="en-GB" dirty="0">
                <a:solidFill>
                  <a:schemeClr val="tx1">
                    <a:lumMod val="85000"/>
                    <a:lumOff val="15000"/>
                  </a:schemeClr>
                </a:solidFill>
              </a:rPr>
              <a:t>/</a:t>
            </a:r>
            <a:r>
              <a:rPr lang="en-GB" dirty="0" err="1">
                <a:solidFill>
                  <a:schemeClr val="tx1">
                    <a:lumMod val="85000"/>
                    <a:lumOff val="15000"/>
                  </a:schemeClr>
                </a:solidFill>
              </a:rPr>
              <a:t>videoid</a:t>
            </a:r>
            <a:r>
              <a:rPr lang="en-GB" dirty="0">
                <a:solidFill>
                  <a:schemeClr val="tx1">
                    <a:lumMod val="85000"/>
                    <a:lumOff val="15000"/>
                  </a:schemeClr>
                </a:solidFill>
              </a:rPr>
              <a:t> </a:t>
            </a:r>
            <a:r>
              <a:rPr lang="en-GB" dirty="0" err="1">
                <a:solidFill>
                  <a:schemeClr val="tx1">
                    <a:lumMod val="85000"/>
                    <a:lumOff val="15000"/>
                  </a:schemeClr>
                </a:solidFill>
              </a:rPr>
              <a:t>endast</a:t>
            </a:r>
            <a:endParaRPr lang="en-GB" dirty="0">
              <a:solidFill>
                <a:schemeClr val="tx1">
                  <a:lumMod val="85000"/>
                  <a:lumOff val="15000"/>
                </a:schemeClr>
              </a:solidFill>
            </a:endParaRPr>
          </a:p>
          <a:p>
            <a:pPr marL="342900" indent="-342900">
              <a:buFont typeface="Arial" panose="020B0604020202020204" pitchFamily="34" charset="0"/>
              <a:buChar char="•"/>
            </a:pPr>
            <a:r>
              <a:rPr lang="en-GB" dirty="0" err="1">
                <a:solidFill>
                  <a:schemeClr val="tx1">
                    <a:lumMod val="85000"/>
                    <a:lumOff val="15000"/>
                  </a:schemeClr>
                </a:solidFill>
              </a:rPr>
              <a:t>Fotosid</a:t>
            </a:r>
            <a:r>
              <a:rPr lang="en-GB" dirty="0">
                <a:solidFill>
                  <a:schemeClr val="tx1">
                    <a:lumMod val="85000"/>
                    <a:lumOff val="15000"/>
                  </a:schemeClr>
                </a:solidFill>
              </a:rPr>
              <a:t>/</a:t>
            </a:r>
            <a:r>
              <a:rPr lang="en-GB" dirty="0" err="1">
                <a:solidFill>
                  <a:schemeClr val="tx1">
                    <a:lumMod val="85000"/>
                    <a:lumOff val="15000"/>
                  </a:schemeClr>
                </a:solidFill>
              </a:rPr>
              <a:t>videoid</a:t>
            </a:r>
            <a:r>
              <a:rPr lang="en-GB" dirty="0">
                <a:solidFill>
                  <a:schemeClr val="tx1">
                    <a:lumMod val="85000"/>
                    <a:lumOff val="15000"/>
                  </a:schemeClr>
                </a:solidFill>
              </a:rPr>
              <a:t> </a:t>
            </a:r>
            <a:r>
              <a:rPr lang="en-GB" dirty="0" err="1">
                <a:solidFill>
                  <a:schemeClr val="tx1">
                    <a:lumMod val="85000"/>
                    <a:lumOff val="15000"/>
                  </a:schemeClr>
                </a:solidFill>
              </a:rPr>
              <a:t>oma</a:t>
            </a:r>
            <a:r>
              <a:rPr lang="en-GB" dirty="0">
                <a:solidFill>
                  <a:schemeClr val="tx1">
                    <a:lumMod val="85000"/>
                    <a:lumOff val="15000"/>
                  </a:schemeClr>
                </a:solidFill>
              </a:rPr>
              <a:t> </a:t>
            </a:r>
            <a:r>
              <a:rPr lang="en-GB" dirty="0" err="1">
                <a:solidFill>
                  <a:schemeClr val="tx1">
                    <a:lumMod val="85000"/>
                    <a:lumOff val="15000"/>
                  </a:schemeClr>
                </a:solidFill>
              </a:rPr>
              <a:t>perest</a:t>
            </a:r>
            <a:endParaRPr lang="en-GB" dirty="0">
              <a:solidFill>
                <a:schemeClr val="tx1">
                  <a:lumMod val="85000"/>
                  <a:lumOff val="15000"/>
                </a:schemeClr>
              </a:solidFill>
            </a:endParaRPr>
          </a:p>
          <a:p>
            <a:pPr marL="342900" indent="-342900">
              <a:buFont typeface="Arial" panose="020B0604020202020204" pitchFamily="34" charset="0"/>
              <a:buChar char="•"/>
            </a:pPr>
            <a:r>
              <a:rPr lang="en-GB" dirty="0" err="1">
                <a:solidFill>
                  <a:schemeClr val="tx1">
                    <a:lumMod val="85000"/>
                    <a:lumOff val="15000"/>
                  </a:schemeClr>
                </a:solidFill>
              </a:rPr>
              <a:t>Fotosid</a:t>
            </a:r>
            <a:r>
              <a:rPr lang="en-GB" dirty="0">
                <a:solidFill>
                  <a:schemeClr val="tx1">
                    <a:lumMod val="85000"/>
                    <a:lumOff val="15000"/>
                  </a:schemeClr>
                </a:solidFill>
              </a:rPr>
              <a:t>/</a:t>
            </a:r>
            <a:r>
              <a:rPr lang="en-GB" dirty="0" err="1">
                <a:solidFill>
                  <a:schemeClr val="tx1">
                    <a:lumMod val="85000"/>
                    <a:lumOff val="15000"/>
                  </a:schemeClr>
                </a:solidFill>
              </a:rPr>
              <a:t>pilte</a:t>
            </a:r>
            <a:r>
              <a:rPr lang="en-GB" dirty="0">
                <a:solidFill>
                  <a:schemeClr val="tx1">
                    <a:lumMod val="85000"/>
                    <a:lumOff val="15000"/>
                  </a:schemeClr>
                </a:solidFill>
              </a:rPr>
              <a:t> </a:t>
            </a:r>
            <a:r>
              <a:rPr lang="en-GB" dirty="0" err="1">
                <a:solidFill>
                  <a:schemeClr val="tx1">
                    <a:lumMod val="85000"/>
                    <a:lumOff val="15000"/>
                  </a:schemeClr>
                </a:solidFill>
              </a:rPr>
              <a:t>oma</a:t>
            </a:r>
            <a:r>
              <a:rPr lang="en-GB" dirty="0">
                <a:solidFill>
                  <a:schemeClr val="tx1">
                    <a:lumMod val="85000"/>
                    <a:lumOff val="15000"/>
                  </a:schemeClr>
                </a:solidFill>
              </a:rPr>
              <a:t> </a:t>
            </a:r>
            <a:r>
              <a:rPr lang="en-GB" dirty="0" err="1">
                <a:solidFill>
                  <a:schemeClr val="tx1">
                    <a:lumMod val="85000"/>
                    <a:lumOff val="15000"/>
                  </a:schemeClr>
                </a:solidFill>
              </a:rPr>
              <a:t>kaaslastest</a:t>
            </a:r>
            <a:endParaRPr lang="en-GB" dirty="0">
              <a:solidFill>
                <a:schemeClr val="tx1">
                  <a:lumMod val="85000"/>
                  <a:lumOff val="15000"/>
                </a:schemeClr>
              </a:solidFill>
            </a:endParaRPr>
          </a:p>
          <a:p>
            <a:pPr marL="342900" indent="-342900">
              <a:buFont typeface="Arial" panose="020B0604020202020204" pitchFamily="34" charset="0"/>
              <a:buChar char="•"/>
            </a:pPr>
            <a:r>
              <a:rPr lang="en-GB" dirty="0" err="1">
                <a:solidFill>
                  <a:schemeClr val="tx1">
                    <a:lumMod val="85000"/>
                    <a:lumOff val="15000"/>
                  </a:schemeClr>
                </a:solidFill>
              </a:rPr>
              <a:t>Põnevaid</a:t>
            </a:r>
            <a:r>
              <a:rPr lang="en-GB" dirty="0">
                <a:solidFill>
                  <a:schemeClr val="tx1">
                    <a:lumMod val="85000"/>
                    <a:lumOff val="15000"/>
                  </a:schemeClr>
                </a:solidFill>
              </a:rPr>
              <a:t> </a:t>
            </a:r>
            <a:r>
              <a:rPr lang="en-GB" dirty="0" err="1">
                <a:solidFill>
                  <a:schemeClr val="tx1">
                    <a:lumMod val="85000"/>
                    <a:lumOff val="15000"/>
                  </a:schemeClr>
                </a:solidFill>
              </a:rPr>
              <a:t>ja</a:t>
            </a:r>
            <a:r>
              <a:rPr lang="en-GB" dirty="0">
                <a:solidFill>
                  <a:schemeClr val="tx1">
                    <a:lumMod val="85000"/>
                    <a:lumOff val="15000"/>
                  </a:schemeClr>
                </a:solidFill>
              </a:rPr>
              <a:t> </a:t>
            </a:r>
            <a:r>
              <a:rPr lang="en-GB" dirty="0" err="1">
                <a:solidFill>
                  <a:schemeClr val="tx1">
                    <a:lumMod val="85000"/>
                    <a:lumOff val="15000"/>
                  </a:schemeClr>
                </a:solidFill>
              </a:rPr>
              <a:t>huvitavaid</a:t>
            </a:r>
            <a:r>
              <a:rPr lang="en-GB" dirty="0">
                <a:solidFill>
                  <a:schemeClr val="tx1">
                    <a:lumMod val="85000"/>
                    <a:lumOff val="15000"/>
                  </a:schemeClr>
                </a:solidFill>
              </a:rPr>
              <a:t> </a:t>
            </a:r>
            <a:r>
              <a:rPr lang="en-GB" dirty="0" err="1">
                <a:solidFill>
                  <a:schemeClr val="tx1">
                    <a:lumMod val="85000"/>
                    <a:lumOff val="15000"/>
                  </a:schemeClr>
                </a:solidFill>
              </a:rPr>
              <a:t>videoid</a:t>
            </a:r>
            <a:endParaRPr lang="en-GB" dirty="0">
              <a:solidFill>
                <a:schemeClr val="tx1">
                  <a:lumMod val="85000"/>
                  <a:lumOff val="15000"/>
                </a:schemeClr>
              </a:solidFill>
            </a:endParaRPr>
          </a:p>
          <a:p>
            <a:endParaRPr lang="et-EE" dirty="0"/>
          </a:p>
        </p:txBody>
      </p:sp>
      <p:pic>
        <p:nvPicPr>
          <p:cNvPr id="4" name="Picture 3">
            <a:extLst>
              <a:ext uri="{FF2B5EF4-FFF2-40B4-BE49-F238E27FC236}">
                <a16:creationId xmlns:a16="http://schemas.microsoft.com/office/drawing/2014/main" id="{CD1EC373-8009-45AF-9CC6-CD76D07C04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2830" y="1744220"/>
            <a:ext cx="5535613"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199E437D-E817-EE3D-AF36-319FC5D56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84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anim calcmode="lin" valueType="num">
                                      <p:cBhvr>
                                        <p:cTn id="4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1000"/>
                                        <p:tgtEl>
                                          <p:spTgt spid="3">
                                            <p:txEl>
                                              <p:pRg st="7" end="7"/>
                                            </p:txEl>
                                          </p:spTgt>
                                        </p:tgtEl>
                                      </p:cBhvr>
                                    </p:animEffect>
                                    <p:anim calcmode="lin" valueType="num">
                                      <p:cBhvr>
                                        <p:cTn id="5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478CC-FC8F-25EF-5507-26D4100AA530}"/>
              </a:ext>
            </a:extLst>
          </p:cNvPr>
          <p:cNvSpPr>
            <a:spLocks noGrp="1"/>
          </p:cNvSpPr>
          <p:nvPr>
            <p:ph type="title"/>
          </p:nvPr>
        </p:nvSpPr>
        <p:spPr/>
        <p:txBody>
          <a:bodyPr/>
          <a:lstStyle/>
          <a:p>
            <a:r>
              <a:rPr lang="en-GB" dirty="0"/>
              <a:t>Piltide </a:t>
            </a:r>
            <a:r>
              <a:rPr lang="en-GB" dirty="0" err="1"/>
              <a:t>ja</a:t>
            </a:r>
            <a:r>
              <a:rPr lang="en-GB" dirty="0"/>
              <a:t> </a:t>
            </a:r>
            <a:r>
              <a:rPr lang="en-GB" dirty="0" err="1"/>
              <a:t>videote</a:t>
            </a:r>
            <a:r>
              <a:rPr lang="en-GB" dirty="0"/>
              <a:t> </a:t>
            </a:r>
            <a:r>
              <a:rPr lang="en-GB" dirty="0" err="1"/>
              <a:t>tegemine</a:t>
            </a:r>
            <a:r>
              <a:rPr lang="en-GB" dirty="0"/>
              <a:t> </a:t>
            </a:r>
            <a:r>
              <a:rPr lang="en-GB" dirty="0" err="1"/>
              <a:t>ja</a:t>
            </a:r>
            <a:r>
              <a:rPr lang="en-GB" dirty="0"/>
              <a:t> </a:t>
            </a:r>
            <a:r>
              <a:rPr lang="en-GB" dirty="0" err="1"/>
              <a:t>jagamine</a:t>
            </a:r>
            <a:endParaRPr lang="et-EE" dirty="0"/>
          </a:p>
        </p:txBody>
      </p:sp>
      <p:sp>
        <p:nvSpPr>
          <p:cNvPr id="3" name="Text Placeholder 2">
            <a:extLst>
              <a:ext uri="{FF2B5EF4-FFF2-40B4-BE49-F238E27FC236}">
                <a16:creationId xmlns:a16="http://schemas.microsoft.com/office/drawing/2014/main" id="{07ACEFD0-EF98-643E-1D23-49854AEDEA60}"/>
              </a:ext>
            </a:extLst>
          </p:cNvPr>
          <p:cNvSpPr>
            <a:spLocks noGrp="1"/>
          </p:cNvSpPr>
          <p:nvPr>
            <p:ph type="body" idx="1"/>
          </p:nvPr>
        </p:nvSpPr>
        <p:spPr/>
        <p:txBody>
          <a:bodyPr/>
          <a:lstStyle/>
          <a:p>
            <a:endParaRPr lang="et-EE"/>
          </a:p>
        </p:txBody>
      </p:sp>
      <p:pic>
        <p:nvPicPr>
          <p:cNvPr id="4" name="Picture 5">
            <a:extLst>
              <a:ext uri="{FF2B5EF4-FFF2-40B4-BE49-F238E27FC236}">
                <a16:creationId xmlns:a16="http://schemas.microsoft.com/office/drawing/2014/main" id="{CAD00F2B-982F-E637-FDD8-2A9EE7D9E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834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86AD2-EF59-EE68-DDAC-4DEC6DAC12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61B747-2E41-8893-F707-EAB1235A3ED2}"/>
              </a:ext>
            </a:extLst>
          </p:cNvPr>
          <p:cNvSpPr>
            <a:spLocks noGrp="1"/>
          </p:cNvSpPr>
          <p:nvPr>
            <p:ph type="title"/>
          </p:nvPr>
        </p:nvSpPr>
        <p:spPr>
          <a:xfrm>
            <a:off x="838200" y="611372"/>
            <a:ext cx="10515600" cy="1133475"/>
          </a:xfrm>
        </p:spPr>
        <p:txBody>
          <a:bodyPr>
            <a:normAutofit fontScale="90000"/>
          </a:bodyPr>
          <a:lstStyle/>
          <a:p>
            <a:r>
              <a:rPr lang="en-GB" dirty="0"/>
              <a:t>Fotod </a:t>
            </a:r>
            <a:r>
              <a:rPr lang="en-GB" dirty="0" err="1"/>
              <a:t>ja</a:t>
            </a:r>
            <a:r>
              <a:rPr lang="en-GB" dirty="0"/>
              <a:t> </a:t>
            </a:r>
            <a:r>
              <a:rPr lang="en-GB" dirty="0" err="1"/>
              <a:t>videod</a:t>
            </a:r>
            <a:r>
              <a:rPr lang="en-GB" dirty="0"/>
              <a:t>: </a:t>
            </a:r>
            <a:r>
              <a:rPr lang="en-GB" dirty="0" err="1"/>
              <a:t>millise</a:t>
            </a:r>
            <a:r>
              <a:rPr lang="en-GB" dirty="0"/>
              <a:t> </a:t>
            </a:r>
            <a:r>
              <a:rPr lang="en-GB" dirty="0" err="1"/>
              <a:t>postitaksid</a:t>
            </a:r>
            <a:r>
              <a:rPr lang="en-GB" dirty="0"/>
              <a:t>?</a:t>
            </a:r>
            <a:endParaRPr lang="et-EE" dirty="0"/>
          </a:p>
        </p:txBody>
      </p:sp>
      <p:pic>
        <p:nvPicPr>
          <p:cNvPr id="4" name="Pilt 1" descr="Pilt, millel on kujutatud toas, mööbel, tool, sein&#10;&#10;Tehisintellekti genereeritud sisu ei pruugi olla õige.">
            <a:extLst>
              <a:ext uri="{FF2B5EF4-FFF2-40B4-BE49-F238E27FC236}">
                <a16:creationId xmlns:a16="http://schemas.microsoft.com/office/drawing/2014/main" id="{97289C92-56DA-8D9A-B5DC-47B75DE7BAEF}"/>
              </a:ext>
            </a:extLst>
          </p:cNvPr>
          <p:cNvPicPr>
            <a:picLocks noChangeAspect="1"/>
          </p:cNvPicPr>
          <p:nvPr/>
        </p:nvPicPr>
        <p:blipFill>
          <a:blip r:embed="rId3"/>
          <a:stretch>
            <a:fillRect/>
          </a:stretch>
        </p:blipFill>
        <p:spPr>
          <a:xfrm>
            <a:off x="1398270" y="2253114"/>
            <a:ext cx="4903381" cy="3269094"/>
          </a:xfrm>
          <a:prstGeom prst="rect">
            <a:avLst/>
          </a:prstGeom>
        </p:spPr>
      </p:pic>
      <p:pic>
        <p:nvPicPr>
          <p:cNvPr id="3" name="Picture 2">
            <a:extLst>
              <a:ext uri="{FF2B5EF4-FFF2-40B4-BE49-F238E27FC236}">
                <a16:creationId xmlns:a16="http://schemas.microsoft.com/office/drawing/2014/main" id="{C17CE37C-15EF-B947-B9B7-83521F81936E}"/>
              </a:ext>
            </a:extLst>
          </p:cNvPr>
          <p:cNvPicPr>
            <a:picLocks noChangeAspect="1"/>
          </p:cNvPicPr>
          <p:nvPr/>
        </p:nvPicPr>
        <p:blipFill>
          <a:blip r:embed="rId4"/>
          <a:stretch>
            <a:fillRect/>
          </a:stretch>
        </p:blipFill>
        <p:spPr>
          <a:xfrm>
            <a:off x="7000705" y="2253114"/>
            <a:ext cx="2174658" cy="3269094"/>
          </a:xfrm>
          <a:prstGeom prst="rect">
            <a:avLst/>
          </a:prstGeom>
        </p:spPr>
      </p:pic>
      <p:pic>
        <p:nvPicPr>
          <p:cNvPr id="6" name="Picture 5">
            <a:extLst>
              <a:ext uri="{FF2B5EF4-FFF2-40B4-BE49-F238E27FC236}">
                <a16:creationId xmlns:a16="http://schemas.microsoft.com/office/drawing/2014/main" id="{FDDED376-2CD7-5EC1-82E4-BD3E7D77A2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4030" y="6222442"/>
            <a:ext cx="2634298" cy="5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926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8529</TotalTime>
  <Words>822</Words>
  <Application>Microsoft Office PowerPoint</Application>
  <PresentationFormat>Widescreen</PresentationFormat>
  <Paragraphs>92</Paragraphs>
  <Slides>21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Töötuba “Sotsiaalmeedia võlud ja riskid”</vt:lpstr>
      <vt:lpstr>Targalt internetis</vt:lpstr>
      <vt:lpstr>Milliseid sotsiaalmeedia- ja mänguplatvorme kasutate?</vt:lpstr>
      <vt:lpstr>Milliseid võimalusi need platvormid pakuvad?</vt:lpstr>
      <vt:lpstr>PowerPoint Presentation</vt:lpstr>
      <vt:lpstr>PowerPoint Presentation</vt:lpstr>
      <vt:lpstr>Milliseid andmeid internetis teistele jagad?</vt:lpstr>
      <vt:lpstr>Piltide ja videote tegemine ja jagamine</vt:lpstr>
      <vt:lpstr>Fotod ja videod: millise postitaksid?</vt:lpstr>
      <vt:lpstr>Fotod ja videod: millise postitaksid?</vt:lpstr>
      <vt:lpstr>PowerPoint Presentation</vt:lpstr>
      <vt:lpstr>Video “Piinlik foto”</vt:lpstr>
      <vt:lpstr>Arutelu</vt:lpstr>
      <vt:lpstr>Mida teha küberkiusamise korral?</vt:lpstr>
      <vt:lpstr>PowerPoint Presentation</vt:lpstr>
      <vt:lpstr>Euroopa Liidu Digiteenuste määrus</vt:lpstr>
      <vt:lpstr>PowerPoint Presentation</vt:lpstr>
      <vt:lpstr>Grupitöö  1) Millises vanuses võiks alustada sotsiaalmeediaplatvormide ja mänguplatvormide kasutamist? 2) Milliseid riske nende platvormide kasutamine võib kaasa tuua?  3) Kuidas võiks platvormid neid riske maandada ja ennetada?  4) Mida ise teete, et tunda ennast turvaliselt  ja riske vältida? </vt:lpstr>
      <vt:lpstr>Ära jää oma murega üksi</vt:lpstr>
      <vt:lpstr>Veebipolitseinikud</vt:lpstr>
      <vt:lpstr>Rohkem infot: www.targaltinternetis.ee    Täname tähelepanu eest!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Kerli Valner</dc:creator>
  <cp:lastModifiedBy>Kerli Valner</cp:lastModifiedBy>
  <cp:revision>3</cp:revision>
  <dcterms:created xsi:type="dcterms:W3CDTF">2024-11-20T18:52:56Z</dcterms:created>
  <dcterms:modified xsi:type="dcterms:W3CDTF">2026-03-22T20:42:43Z</dcterms:modified>
</cp:coreProperties>
</file>