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84" r:id="rId4"/>
    <p:sldId id="259" r:id="rId5"/>
    <p:sldId id="285" r:id="rId6"/>
    <p:sldId id="278" r:id="rId7"/>
    <p:sldId id="279" r:id="rId8"/>
    <p:sldId id="260" r:id="rId9"/>
    <p:sldId id="266" r:id="rId10"/>
    <p:sldId id="267" r:id="rId11"/>
    <p:sldId id="288" r:id="rId12"/>
    <p:sldId id="289" r:id="rId13"/>
    <p:sldId id="276" r:id="rId14"/>
    <p:sldId id="270" r:id="rId15"/>
    <p:sldId id="268" r:id="rId16"/>
    <p:sldId id="271" r:id="rId17"/>
    <p:sldId id="277" r:id="rId18"/>
    <p:sldId id="272" r:id="rId19"/>
    <p:sldId id="274" r:id="rId20"/>
    <p:sldId id="261" r:id="rId21"/>
    <p:sldId id="287" r:id="rId22"/>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F179AC-9223-4454-B5D2-E152FBBE3B84}" v="90" dt="2026-04-15T22:11:46.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41" autoAdjust="0"/>
  </p:normalViewPr>
  <p:slideViewPr>
    <p:cSldViewPr snapToGrid="0">
      <p:cViewPr varScale="1">
        <p:scale>
          <a:sx n="48" d="100"/>
          <a:sy n="48" d="100"/>
        </p:scale>
        <p:origin x="13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li Valner" userId="4c1fc925-ba7b-4990-8f6c-162f6f7bf290" providerId="ADAL" clId="{7BE34F2C-6615-4538-898D-99165FDB5A80}"/>
    <pc:docChg chg="undo custSel addSld delSld modSld sldOrd">
      <pc:chgData name="Kerli Valner" userId="4c1fc925-ba7b-4990-8f6c-162f6f7bf290" providerId="ADAL" clId="{7BE34F2C-6615-4538-898D-99165FDB5A80}" dt="2026-04-16T06:02:40.692" v="4264" actId="20577"/>
      <pc:docMkLst>
        <pc:docMk/>
      </pc:docMkLst>
      <pc:sldChg chg="addSp delSp modSp mod setBg modNotesTx">
        <pc:chgData name="Kerli Valner" userId="4c1fc925-ba7b-4990-8f6c-162f6f7bf290" providerId="ADAL" clId="{7BE34F2C-6615-4538-898D-99165FDB5A80}" dt="2026-04-15T21:31:21.503" v="3173" actId="1076"/>
        <pc:sldMkLst>
          <pc:docMk/>
          <pc:sldMk cId="1243920805" sldId="256"/>
        </pc:sldMkLst>
        <pc:spChg chg="mod">
          <ac:chgData name="Kerli Valner" userId="4c1fc925-ba7b-4990-8f6c-162f6f7bf290" providerId="ADAL" clId="{7BE34F2C-6615-4538-898D-99165FDB5A80}" dt="2026-04-15T19:38:40.873" v="2340" actId="1076"/>
          <ac:spMkLst>
            <pc:docMk/>
            <pc:sldMk cId="1243920805" sldId="256"/>
            <ac:spMk id="2" creationId="{9A0FFCF9-1B54-0100-6564-9F6DBF5409C7}"/>
          </ac:spMkLst>
        </pc:spChg>
        <pc:spChg chg="mod ord">
          <ac:chgData name="Kerli Valner" userId="4c1fc925-ba7b-4990-8f6c-162f6f7bf290" providerId="ADAL" clId="{7BE34F2C-6615-4538-898D-99165FDB5A80}" dt="2026-04-15T21:31:21.503" v="3173" actId="1076"/>
          <ac:spMkLst>
            <pc:docMk/>
            <pc:sldMk cId="1243920805" sldId="256"/>
            <ac:spMk id="3" creationId="{2BE535D1-E1FB-DF48-7A92-DF35BAA179AD}"/>
          </ac:spMkLst>
        </pc:spChg>
        <pc:spChg chg="add del">
          <ac:chgData name="Kerli Valner" userId="4c1fc925-ba7b-4990-8f6c-162f6f7bf290" providerId="ADAL" clId="{7BE34F2C-6615-4538-898D-99165FDB5A80}" dt="2026-04-15T19:31:08.957" v="2314" actId="26606"/>
          <ac:spMkLst>
            <pc:docMk/>
            <pc:sldMk cId="1243920805" sldId="256"/>
            <ac:spMk id="1031" creationId="{7ED7575E-88D2-B771-681D-46A7E55415DD}"/>
          </ac:spMkLst>
        </pc:spChg>
        <pc:spChg chg="add del">
          <ac:chgData name="Kerli Valner" userId="4c1fc925-ba7b-4990-8f6c-162f6f7bf290" providerId="ADAL" clId="{7BE34F2C-6615-4538-898D-99165FDB5A80}" dt="2026-04-15T19:31:08.949" v="2313" actId="26606"/>
          <ac:spMkLst>
            <pc:docMk/>
            <pc:sldMk cId="1243920805" sldId="256"/>
            <ac:spMk id="1038" creationId="{6B5E2835-4E47-45B3-9CFE-732FF7B05472}"/>
          </ac:spMkLst>
        </pc:spChg>
        <pc:spChg chg="add del">
          <ac:chgData name="Kerli Valner" userId="4c1fc925-ba7b-4990-8f6c-162f6f7bf290" providerId="ADAL" clId="{7BE34F2C-6615-4538-898D-99165FDB5A80}" dt="2026-04-15T19:31:08.949" v="2313" actId="26606"/>
          <ac:spMkLst>
            <pc:docMk/>
            <pc:sldMk cId="1243920805" sldId="256"/>
            <ac:spMk id="1040" creationId="{5B45AD5D-AA52-4F7B-9362-576A39AD9E09}"/>
          </ac:spMkLst>
        </pc:spChg>
        <pc:spChg chg="add del">
          <ac:chgData name="Kerli Valner" userId="4c1fc925-ba7b-4990-8f6c-162f6f7bf290" providerId="ADAL" clId="{7BE34F2C-6615-4538-898D-99165FDB5A80}" dt="2026-04-15T19:31:08.949" v="2313" actId="26606"/>
          <ac:spMkLst>
            <pc:docMk/>
            <pc:sldMk cId="1243920805" sldId="256"/>
            <ac:spMk id="1042" creationId="{AEDD7960-4866-4399-BEF6-DD1431AB4E34}"/>
          </ac:spMkLst>
        </pc:spChg>
        <pc:spChg chg="add del">
          <ac:chgData name="Kerli Valner" userId="4c1fc925-ba7b-4990-8f6c-162f6f7bf290" providerId="ADAL" clId="{7BE34F2C-6615-4538-898D-99165FDB5A80}" dt="2026-04-15T19:31:08.949" v="2313" actId="26606"/>
          <ac:spMkLst>
            <pc:docMk/>
            <pc:sldMk cId="1243920805" sldId="256"/>
            <ac:spMk id="1044" creationId="{55D4142C-5077-457F-A6AD-3FECFDB39685}"/>
          </ac:spMkLst>
        </pc:spChg>
        <pc:spChg chg="add del">
          <ac:chgData name="Kerli Valner" userId="4c1fc925-ba7b-4990-8f6c-162f6f7bf290" providerId="ADAL" clId="{7BE34F2C-6615-4538-898D-99165FDB5A80}" dt="2026-04-15T19:31:08.949" v="2313" actId="26606"/>
          <ac:spMkLst>
            <pc:docMk/>
            <pc:sldMk cId="1243920805" sldId="256"/>
            <ac:spMk id="1046" creationId="{7A5F0580-5EE9-419F-96EE-B6529EF6E7D0}"/>
          </ac:spMkLst>
        </pc:spChg>
        <pc:spChg chg="add">
          <ac:chgData name="Kerli Valner" userId="4c1fc925-ba7b-4990-8f6c-162f6f7bf290" providerId="ADAL" clId="{7BE34F2C-6615-4538-898D-99165FDB5A80}" dt="2026-04-15T19:31:08.957" v="2314" actId="26606"/>
          <ac:spMkLst>
            <pc:docMk/>
            <pc:sldMk cId="1243920805" sldId="256"/>
            <ac:spMk id="1048" creationId="{3AFE8227-C443-417B-BA91-520EB1EF4559}"/>
          </ac:spMkLst>
        </pc:spChg>
        <pc:spChg chg="add">
          <ac:chgData name="Kerli Valner" userId="4c1fc925-ba7b-4990-8f6c-162f6f7bf290" providerId="ADAL" clId="{7BE34F2C-6615-4538-898D-99165FDB5A80}" dt="2026-04-15T19:31:08.957" v="2314" actId="26606"/>
          <ac:spMkLst>
            <pc:docMk/>
            <pc:sldMk cId="1243920805" sldId="256"/>
            <ac:spMk id="1049" creationId="{907741FC-B544-4A6E-B831-6789D042333D}"/>
          </ac:spMkLst>
        </pc:spChg>
        <pc:spChg chg="add">
          <ac:chgData name="Kerli Valner" userId="4c1fc925-ba7b-4990-8f6c-162f6f7bf290" providerId="ADAL" clId="{7BE34F2C-6615-4538-898D-99165FDB5A80}" dt="2026-04-15T19:31:08.957" v="2314" actId="26606"/>
          <ac:spMkLst>
            <pc:docMk/>
            <pc:sldMk cId="1243920805" sldId="256"/>
            <ac:spMk id="1050" creationId="{3F0BE7ED-7814-4273-B18A-F26CC0380380}"/>
          </ac:spMkLst>
        </pc:spChg>
        <pc:picChg chg="add del mod">
          <ac:chgData name="Kerli Valner" userId="4c1fc925-ba7b-4990-8f6c-162f6f7bf290" providerId="ADAL" clId="{7BE34F2C-6615-4538-898D-99165FDB5A80}" dt="2026-04-15T18:02:15.748" v="1332" actId="478"/>
          <ac:picMkLst>
            <pc:docMk/>
            <pc:sldMk cId="1243920805" sldId="256"/>
            <ac:picMk id="4" creationId="{3D5E9D51-F5C2-FADE-9B78-CF90F48B70C8}"/>
          </ac:picMkLst>
        </pc:picChg>
        <pc:picChg chg="add mod ord">
          <ac:chgData name="Kerli Valner" userId="4c1fc925-ba7b-4990-8f6c-162f6f7bf290" providerId="ADAL" clId="{7BE34F2C-6615-4538-898D-99165FDB5A80}" dt="2026-04-15T19:31:08.957" v="2314" actId="26606"/>
          <ac:picMkLst>
            <pc:docMk/>
            <pc:sldMk cId="1243920805" sldId="256"/>
            <ac:picMk id="5" creationId="{A992D1BF-1CB3-25D4-C89E-19766EB0036A}"/>
          </ac:picMkLst>
        </pc:picChg>
        <pc:picChg chg="add mod">
          <ac:chgData name="Kerli Valner" userId="4c1fc925-ba7b-4990-8f6c-162f6f7bf290" providerId="ADAL" clId="{7BE34F2C-6615-4538-898D-99165FDB5A80}" dt="2026-04-15T19:37:50.993" v="2332" actId="1076"/>
          <ac:picMkLst>
            <pc:docMk/>
            <pc:sldMk cId="1243920805" sldId="256"/>
            <ac:picMk id="6" creationId="{8D30E8E4-D438-BB98-7C4A-B476A3F5AA5C}"/>
          </ac:picMkLst>
        </pc:picChg>
        <pc:picChg chg="add mod">
          <ac:chgData name="Kerli Valner" userId="4c1fc925-ba7b-4990-8f6c-162f6f7bf290" providerId="ADAL" clId="{7BE34F2C-6615-4538-898D-99165FDB5A80}" dt="2026-04-15T19:38:20.585" v="2338" actId="1076"/>
          <ac:picMkLst>
            <pc:docMk/>
            <pc:sldMk cId="1243920805" sldId="256"/>
            <ac:picMk id="7" creationId="{5EA872AE-B3BC-0AE4-3665-69FAA76E1354}"/>
          </ac:picMkLst>
        </pc:picChg>
        <pc:picChg chg="add mod">
          <ac:chgData name="Kerli Valner" userId="4c1fc925-ba7b-4990-8f6c-162f6f7bf290" providerId="ADAL" clId="{7BE34F2C-6615-4538-898D-99165FDB5A80}" dt="2026-04-15T19:38:18.738" v="2337" actId="1076"/>
          <ac:picMkLst>
            <pc:docMk/>
            <pc:sldMk cId="1243920805" sldId="256"/>
            <ac:picMk id="8" creationId="{3E72B3A4-D00E-9283-11BD-478C8E062DD1}"/>
          </ac:picMkLst>
        </pc:picChg>
        <pc:picChg chg="add mod">
          <ac:chgData name="Kerli Valner" userId="4c1fc925-ba7b-4990-8f6c-162f6f7bf290" providerId="ADAL" clId="{7BE34F2C-6615-4538-898D-99165FDB5A80}" dt="2026-04-15T19:39:01.088" v="2343" actId="1076"/>
          <ac:picMkLst>
            <pc:docMk/>
            <pc:sldMk cId="1243920805" sldId="256"/>
            <ac:picMk id="9" creationId="{45329F07-FB3F-6CA9-2CF1-7EA85F8B0CEE}"/>
          </ac:picMkLst>
        </pc:picChg>
        <pc:picChg chg="add del mod">
          <ac:chgData name="Kerli Valner" userId="4c1fc925-ba7b-4990-8f6c-162f6f7bf290" providerId="ADAL" clId="{7BE34F2C-6615-4538-898D-99165FDB5A80}" dt="2026-04-15T17:48:06.543" v="1264" actId="478"/>
          <ac:picMkLst>
            <pc:docMk/>
            <pc:sldMk cId="1243920805" sldId="256"/>
            <ac:picMk id="1026" creationId="{43383165-E3E2-68A2-B84C-07AFC5A9463C}"/>
          </ac:picMkLst>
        </pc:picChg>
        <pc:cxnChg chg="add del">
          <ac:chgData name="Kerli Valner" userId="4c1fc925-ba7b-4990-8f6c-162f6f7bf290" providerId="ADAL" clId="{7BE34F2C-6615-4538-898D-99165FDB5A80}" dt="2026-04-15T19:31:08.957" v="2314" actId="26606"/>
          <ac:cxnSpMkLst>
            <pc:docMk/>
            <pc:sldMk cId="1243920805" sldId="256"/>
            <ac:cxnSpMk id="1033" creationId="{249EDD1B-F94D-B4E6-ACAA-566B9A26FDE3}"/>
          </ac:cxnSpMkLst>
        </pc:cxnChg>
      </pc:sldChg>
      <pc:sldChg chg="addSp delSp modSp del mod setBg">
        <pc:chgData name="Kerli Valner" userId="4c1fc925-ba7b-4990-8f6c-162f6f7bf290" providerId="ADAL" clId="{7BE34F2C-6615-4538-898D-99165FDB5A80}" dt="2026-04-16T05:59:18.867" v="4233" actId="47"/>
        <pc:sldMkLst>
          <pc:docMk/>
          <pc:sldMk cId="347771833" sldId="257"/>
        </pc:sldMkLst>
        <pc:spChg chg="mod">
          <ac:chgData name="Kerli Valner" userId="4c1fc925-ba7b-4990-8f6c-162f6f7bf290" providerId="ADAL" clId="{7BE34F2C-6615-4538-898D-99165FDB5A80}" dt="2026-04-15T19:43:40.454" v="2369" actId="1076"/>
          <ac:spMkLst>
            <pc:docMk/>
            <pc:sldMk cId="347771833" sldId="257"/>
            <ac:spMk id="2" creationId="{BF232BBE-F452-961A-0AD4-D301F66B5E28}"/>
          </ac:spMkLst>
        </pc:spChg>
        <pc:spChg chg="mod">
          <ac:chgData name="Kerli Valner" userId="4c1fc925-ba7b-4990-8f6c-162f6f7bf290" providerId="ADAL" clId="{7BE34F2C-6615-4538-898D-99165FDB5A80}" dt="2026-04-15T20:01:34.881" v="2463" actId="14100"/>
          <ac:spMkLst>
            <pc:docMk/>
            <pc:sldMk cId="347771833" sldId="257"/>
            <ac:spMk id="3" creationId="{6065850A-D672-486A-21DF-A68C3F73E2AA}"/>
          </ac:spMkLst>
        </pc:spChg>
        <pc:spChg chg="add mod">
          <ac:chgData name="Kerli Valner" userId="4c1fc925-ba7b-4990-8f6c-162f6f7bf290" providerId="ADAL" clId="{7BE34F2C-6615-4538-898D-99165FDB5A80}" dt="2026-04-15T19:44:42.778" v="2374" actId="1076"/>
          <ac:spMkLst>
            <pc:docMk/>
            <pc:sldMk cId="347771833" sldId="257"/>
            <ac:spMk id="6" creationId="{B432D6AF-723E-EA42-8501-4D1E310E8138}"/>
          </ac:spMkLst>
        </pc:spChg>
        <pc:spChg chg="add del">
          <ac:chgData name="Kerli Valner" userId="4c1fc925-ba7b-4990-8f6c-162f6f7bf290" providerId="ADAL" clId="{7BE34F2C-6615-4538-898D-99165FDB5A80}" dt="2026-04-15T19:41:05.206" v="2345" actId="26606"/>
          <ac:spMkLst>
            <pc:docMk/>
            <pc:sldMk cId="347771833" sldId="257"/>
            <ac:spMk id="10" creationId="{117AB3D3-3C9C-4DED-809A-78734805B895}"/>
          </ac:spMkLst>
        </pc:spChg>
        <pc:spChg chg="add del">
          <ac:chgData name="Kerli Valner" userId="4c1fc925-ba7b-4990-8f6c-162f6f7bf290" providerId="ADAL" clId="{7BE34F2C-6615-4538-898D-99165FDB5A80}" dt="2026-04-15T19:41:05.206" v="2345" actId="26606"/>
          <ac:spMkLst>
            <pc:docMk/>
            <pc:sldMk cId="347771833" sldId="257"/>
            <ac:spMk id="12" creationId="{3A9A4357-BD1D-4622-A4FE-766E6AB8DE84}"/>
          </ac:spMkLst>
        </pc:spChg>
        <pc:spChg chg="add del">
          <ac:chgData name="Kerli Valner" userId="4c1fc925-ba7b-4990-8f6c-162f6f7bf290" providerId="ADAL" clId="{7BE34F2C-6615-4538-898D-99165FDB5A80}" dt="2026-04-15T19:41:05.206" v="2345" actId="26606"/>
          <ac:spMkLst>
            <pc:docMk/>
            <pc:sldMk cId="347771833" sldId="257"/>
            <ac:spMk id="14" creationId="{E659831F-0D9A-4C63-9EBB-8435B85A440F}"/>
          </ac:spMkLst>
        </pc:spChg>
        <pc:spChg chg="add del">
          <ac:chgData name="Kerli Valner" userId="4c1fc925-ba7b-4990-8f6c-162f6f7bf290" providerId="ADAL" clId="{7BE34F2C-6615-4538-898D-99165FDB5A80}" dt="2026-04-15T19:41:05.206" v="2345" actId="26606"/>
          <ac:spMkLst>
            <pc:docMk/>
            <pc:sldMk cId="347771833" sldId="257"/>
            <ac:spMk id="16" creationId="{E6995CE5-F890-4ABA-82A2-26507CE8D2A3}"/>
          </ac:spMkLst>
        </pc:spChg>
        <pc:spChg chg="add">
          <ac:chgData name="Kerli Valner" userId="4c1fc925-ba7b-4990-8f6c-162f6f7bf290" providerId="ADAL" clId="{7BE34F2C-6615-4538-898D-99165FDB5A80}" dt="2026-04-15T19:41:05.206" v="2345" actId="26606"/>
          <ac:spMkLst>
            <pc:docMk/>
            <pc:sldMk cId="347771833" sldId="257"/>
            <ac:spMk id="21" creationId="{979E27D9-03C7-44E2-9FF8-15D0C8506AF7}"/>
          </ac:spMkLst>
        </pc:spChg>
        <pc:spChg chg="add">
          <ac:chgData name="Kerli Valner" userId="4c1fc925-ba7b-4990-8f6c-162f6f7bf290" providerId="ADAL" clId="{7BE34F2C-6615-4538-898D-99165FDB5A80}" dt="2026-04-15T19:41:05.206" v="2345" actId="26606"/>
          <ac:spMkLst>
            <pc:docMk/>
            <pc:sldMk cId="347771833" sldId="257"/>
            <ac:spMk id="23" creationId="{EEBF1590-3B36-48EE-A89D-3B6F3CB256AB}"/>
          </ac:spMkLst>
        </pc:spChg>
        <pc:spChg chg="add">
          <ac:chgData name="Kerli Valner" userId="4c1fc925-ba7b-4990-8f6c-162f6f7bf290" providerId="ADAL" clId="{7BE34F2C-6615-4538-898D-99165FDB5A80}" dt="2026-04-15T19:41:05.206" v="2345" actId="26606"/>
          <ac:spMkLst>
            <pc:docMk/>
            <pc:sldMk cId="347771833" sldId="257"/>
            <ac:spMk id="25" creationId="{AC8F6C8C-AB5A-4548-942D-E3FD40ACBC49}"/>
          </ac:spMkLst>
        </pc:spChg>
        <pc:picChg chg="add mod">
          <ac:chgData name="Kerli Valner" userId="4c1fc925-ba7b-4990-8f6c-162f6f7bf290" providerId="ADAL" clId="{7BE34F2C-6615-4538-898D-99165FDB5A80}" dt="2026-04-15T19:44:38.197" v="2373" actId="1076"/>
          <ac:picMkLst>
            <pc:docMk/>
            <pc:sldMk cId="347771833" sldId="257"/>
            <ac:picMk id="5" creationId="{6F54DDFC-AC4B-7FA0-2B09-1E27874D64C1}"/>
          </ac:picMkLst>
        </pc:picChg>
        <pc:picChg chg="add mod">
          <ac:chgData name="Kerli Valner" userId="4c1fc925-ba7b-4990-8f6c-162f6f7bf290" providerId="ADAL" clId="{7BE34F2C-6615-4538-898D-99165FDB5A80}" dt="2026-04-15T19:46:30.751" v="2375"/>
          <ac:picMkLst>
            <pc:docMk/>
            <pc:sldMk cId="347771833" sldId="257"/>
            <ac:picMk id="7" creationId="{A20E90EA-63CC-E03A-F76C-646F642C4277}"/>
          </ac:picMkLst>
        </pc:picChg>
      </pc:sldChg>
      <pc:sldChg chg="addSp delSp modSp mod modNotesTx">
        <pc:chgData name="Kerli Valner" userId="4c1fc925-ba7b-4990-8f6c-162f6f7bf290" providerId="ADAL" clId="{7BE34F2C-6615-4538-898D-99165FDB5A80}" dt="2026-04-15T20:11:01.354" v="2559" actId="14100"/>
        <pc:sldMkLst>
          <pc:docMk/>
          <pc:sldMk cId="3593598727" sldId="258"/>
        </pc:sldMkLst>
        <pc:spChg chg="del">
          <ac:chgData name="Kerli Valner" userId="4c1fc925-ba7b-4990-8f6c-162f6f7bf290" providerId="ADAL" clId="{7BE34F2C-6615-4538-898D-99165FDB5A80}" dt="2026-04-15T16:45:24.623" v="278"/>
          <ac:spMkLst>
            <pc:docMk/>
            <pc:sldMk cId="3593598727" sldId="258"/>
            <ac:spMk id="3" creationId="{2EB982AD-5766-F9F0-98E7-81C2AC7EB82A}"/>
          </ac:spMkLst>
        </pc:spChg>
        <pc:spChg chg="add mod">
          <ac:chgData name="Kerli Valner" userId="4c1fc925-ba7b-4990-8f6c-162f6f7bf290" providerId="ADAL" clId="{7BE34F2C-6615-4538-898D-99165FDB5A80}" dt="2026-04-15T17:38:08.895" v="1206" actId="20577"/>
          <ac:spMkLst>
            <pc:docMk/>
            <pc:sldMk cId="3593598727" sldId="258"/>
            <ac:spMk id="10" creationId="{8F4019ED-C96F-57F7-CC36-4177812A6CFE}"/>
          </ac:spMkLst>
        </pc:spChg>
        <pc:picChg chg="add mod ord">
          <ac:chgData name="Kerli Valner" userId="4c1fc925-ba7b-4990-8f6c-162f6f7bf290" providerId="ADAL" clId="{7BE34F2C-6615-4538-898D-99165FDB5A80}" dt="2026-04-15T19:47:04.746" v="2381" actId="1076"/>
          <ac:picMkLst>
            <pc:docMk/>
            <pc:sldMk cId="3593598727" sldId="258"/>
            <ac:picMk id="5" creationId="{EF97686D-D862-9586-3D7E-4B941D61F7D7}"/>
          </ac:picMkLst>
        </pc:picChg>
        <pc:picChg chg="add mod">
          <ac:chgData name="Kerli Valner" userId="4c1fc925-ba7b-4990-8f6c-162f6f7bf290" providerId="ADAL" clId="{7BE34F2C-6615-4538-898D-99165FDB5A80}" dt="2026-04-15T19:47:01.510" v="2380" actId="1076"/>
          <ac:picMkLst>
            <pc:docMk/>
            <pc:sldMk cId="3593598727" sldId="258"/>
            <ac:picMk id="7" creationId="{565C51B4-329D-E28E-4227-EF1F3D9F72FB}"/>
          </ac:picMkLst>
        </pc:picChg>
        <pc:picChg chg="add mod">
          <ac:chgData name="Kerli Valner" userId="4c1fc925-ba7b-4990-8f6c-162f6f7bf290" providerId="ADAL" clId="{7BE34F2C-6615-4538-898D-99165FDB5A80}" dt="2026-04-15T20:11:01.354" v="2559" actId="14100"/>
          <ac:picMkLst>
            <pc:docMk/>
            <pc:sldMk cId="3593598727" sldId="258"/>
            <ac:picMk id="9" creationId="{B7D58457-FD68-5788-A3F1-A2A13E2973AC}"/>
          </ac:picMkLst>
        </pc:picChg>
        <pc:picChg chg="add mod">
          <ac:chgData name="Kerli Valner" userId="4c1fc925-ba7b-4990-8f6c-162f6f7bf290" providerId="ADAL" clId="{7BE34F2C-6615-4538-898D-99165FDB5A80}" dt="2026-04-15T19:46:44.049" v="2376"/>
          <ac:picMkLst>
            <pc:docMk/>
            <pc:sldMk cId="3593598727" sldId="258"/>
            <ac:picMk id="13" creationId="{45DAA108-21FD-B54A-9951-1AE1F71B4010}"/>
          </ac:picMkLst>
        </pc:picChg>
        <pc:cxnChg chg="add del mod">
          <ac:chgData name="Kerli Valner" userId="4c1fc925-ba7b-4990-8f6c-162f6f7bf290" providerId="ADAL" clId="{7BE34F2C-6615-4538-898D-99165FDB5A80}" dt="2026-04-15T17:55:56.601" v="1331" actId="478"/>
          <ac:cxnSpMkLst>
            <pc:docMk/>
            <pc:sldMk cId="3593598727" sldId="258"/>
            <ac:cxnSpMk id="12" creationId="{4DA94D42-D59E-2601-941D-D2F37A710132}"/>
          </ac:cxnSpMkLst>
        </pc:cxnChg>
      </pc:sldChg>
      <pc:sldChg chg="addSp delSp modSp mod modNotesTx">
        <pc:chgData name="Kerli Valner" userId="4c1fc925-ba7b-4990-8f6c-162f6f7bf290" providerId="ADAL" clId="{7BE34F2C-6615-4538-898D-99165FDB5A80}" dt="2026-04-16T06:01:53.986" v="4240" actId="1076"/>
        <pc:sldMkLst>
          <pc:docMk/>
          <pc:sldMk cId="2540362262" sldId="259"/>
        </pc:sldMkLst>
        <pc:spChg chg="mod">
          <ac:chgData name="Kerli Valner" userId="4c1fc925-ba7b-4990-8f6c-162f6f7bf290" providerId="ADAL" clId="{7BE34F2C-6615-4538-898D-99165FDB5A80}" dt="2026-04-15T20:21:35.391" v="2746" actId="20577"/>
          <ac:spMkLst>
            <pc:docMk/>
            <pc:sldMk cId="2540362262" sldId="259"/>
            <ac:spMk id="2" creationId="{0B48EAE3-1367-D8CE-F190-8E09FA139E13}"/>
          </ac:spMkLst>
        </pc:spChg>
        <pc:spChg chg="mod">
          <ac:chgData name="Kerli Valner" userId="4c1fc925-ba7b-4990-8f6c-162f6f7bf290" providerId="ADAL" clId="{7BE34F2C-6615-4538-898D-99165FDB5A80}" dt="2026-04-16T06:01:44.620" v="4238" actId="113"/>
          <ac:spMkLst>
            <pc:docMk/>
            <pc:sldMk cId="2540362262" sldId="259"/>
            <ac:spMk id="3" creationId="{6C7ABE8D-297C-B5C2-5AB3-BB81E2B7B332}"/>
          </ac:spMkLst>
        </pc:spChg>
        <pc:spChg chg="add mod">
          <ac:chgData name="Kerli Valner" userId="4c1fc925-ba7b-4990-8f6c-162f6f7bf290" providerId="ADAL" clId="{7BE34F2C-6615-4538-898D-99165FDB5A80}" dt="2026-04-16T06:01:53.986" v="4240" actId="1076"/>
          <ac:spMkLst>
            <pc:docMk/>
            <pc:sldMk cId="2540362262" sldId="259"/>
            <ac:spMk id="7" creationId="{92D76E31-1CD8-4E33-EDBB-A5540962A068}"/>
          </ac:spMkLst>
        </pc:spChg>
        <pc:picChg chg="add mod">
          <ac:chgData name="Kerli Valner" userId="4c1fc925-ba7b-4990-8f6c-162f6f7bf290" providerId="ADAL" clId="{7BE34F2C-6615-4538-898D-99165FDB5A80}" dt="2026-04-15T19:48:33.911" v="2389"/>
          <ac:picMkLst>
            <pc:docMk/>
            <pc:sldMk cId="2540362262" sldId="259"/>
            <ac:picMk id="4" creationId="{1A3D893A-6069-EE4B-A9AA-5CE6D5D0AF57}"/>
          </ac:picMkLst>
        </pc:picChg>
        <pc:picChg chg="add del mod">
          <ac:chgData name="Kerli Valner" userId="4c1fc925-ba7b-4990-8f6c-162f6f7bf290" providerId="ADAL" clId="{7BE34F2C-6615-4538-898D-99165FDB5A80}" dt="2026-04-15T20:22:39.573" v="2747" actId="478"/>
          <ac:picMkLst>
            <pc:docMk/>
            <pc:sldMk cId="2540362262" sldId="259"/>
            <ac:picMk id="6" creationId="{E6045906-E0F0-8A22-E17A-0BC73C4F1F17}"/>
          </ac:picMkLst>
        </pc:picChg>
        <pc:picChg chg="add mod">
          <ac:chgData name="Kerli Valner" userId="4c1fc925-ba7b-4990-8f6c-162f6f7bf290" providerId="ADAL" clId="{7BE34F2C-6615-4538-898D-99165FDB5A80}" dt="2026-04-16T06:01:49.581" v="4239" actId="14100"/>
          <ac:picMkLst>
            <pc:docMk/>
            <pc:sldMk cId="2540362262" sldId="259"/>
            <ac:picMk id="9" creationId="{C5DDA34E-CF7B-413E-4E96-43D0CF8C00A0}"/>
          </ac:picMkLst>
        </pc:picChg>
      </pc:sldChg>
      <pc:sldChg chg="addSp modSp mod">
        <pc:chgData name="Kerli Valner" userId="4c1fc925-ba7b-4990-8f6c-162f6f7bf290" providerId="ADAL" clId="{7BE34F2C-6615-4538-898D-99165FDB5A80}" dt="2026-04-15T20:41:01.443" v="2860" actId="20577"/>
        <pc:sldMkLst>
          <pc:docMk/>
          <pc:sldMk cId="1545153566" sldId="260"/>
        </pc:sldMkLst>
        <pc:spChg chg="mod">
          <ac:chgData name="Kerli Valner" userId="4c1fc925-ba7b-4990-8f6c-162f6f7bf290" providerId="ADAL" clId="{7BE34F2C-6615-4538-898D-99165FDB5A80}" dt="2026-04-15T20:41:01.443" v="2860" actId="20577"/>
          <ac:spMkLst>
            <pc:docMk/>
            <pc:sldMk cId="1545153566" sldId="260"/>
            <ac:spMk id="7" creationId="{B727EEBC-46E7-C0E6-B5A7-116A63DE7C21}"/>
          </ac:spMkLst>
        </pc:spChg>
        <pc:picChg chg="add mod">
          <ac:chgData name="Kerli Valner" userId="4c1fc925-ba7b-4990-8f6c-162f6f7bf290" providerId="ADAL" clId="{7BE34F2C-6615-4538-898D-99165FDB5A80}" dt="2026-04-15T19:49:02.441" v="2393"/>
          <ac:picMkLst>
            <pc:docMk/>
            <pc:sldMk cId="1545153566" sldId="260"/>
            <ac:picMk id="8" creationId="{D65491A4-FF25-C5D4-B4A3-CC803B9057CB}"/>
          </ac:picMkLst>
        </pc:picChg>
      </pc:sldChg>
      <pc:sldChg chg="addSp modSp mod">
        <pc:chgData name="Kerli Valner" userId="4c1fc925-ba7b-4990-8f6c-162f6f7bf290" providerId="ADAL" clId="{7BE34F2C-6615-4538-898D-99165FDB5A80}" dt="2026-04-16T06:00:24.568" v="4234" actId="14100"/>
        <pc:sldMkLst>
          <pc:docMk/>
          <pc:sldMk cId="3200530020" sldId="261"/>
        </pc:sldMkLst>
        <pc:spChg chg="mod">
          <ac:chgData name="Kerli Valner" userId="4c1fc925-ba7b-4990-8f6c-162f6f7bf290" providerId="ADAL" clId="{7BE34F2C-6615-4538-898D-99165FDB5A80}" dt="2026-04-16T06:00:24.568" v="4234" actId="14100"/>
          <ac:spMkLst>
            <pc:docMk/>
            <pc:sldMk cId="3200530020" sldId="261"/>
            <ac:spMk id="3" creationId="{D63B134F-C860-D604-66EB-F9E275ECD2E3}"/>
          </ac:spMkLst>
        </pc:spChg>
        <pc:picChg chg="add mod">
          <ac:chgData name="Kerli Valner" userId="4c1fc925-ba7b-4990-8f6c-162f6f7bf290" providerId="ADAL" clId="{7BE34F2C-6615-4538-898D-99165FDB5A80}" dt="2026-04-15T19:50:17.865" v="2405"/>
          <ac:picMkLst>
            <pc:docMk/>
            <pc:sldMk cId="3200530020" sldId="261"/>
            <ac:picMk id="4" creationId="{93F3C3D2-7BB5-659C-69FA-83BECE8702CB}"/>
          </ac:picMkLst>
        </pc:picChg>
      </pc:sldChg>
      <pc:sldChg chg="addSp delSp modSp del mod">
        <pc:chgData name="Kerli Valner" userId="4c1fc925-ba7b-4990-8f6c-162f6f7bf290" providerId="ADAL" clId="{7BE34F2C-6615-4538-898D-99165FDB5A80}" dt="2026-04-15T21:42:25.583" v="3176" actId="47"/>
        <pc:sldMkLst>
          <pc:docMk/>
          <pc:sldMk cId="575078792" sldId="262"/>
        </pc:sldMkLst>
        <pc:spChg chg="del">
          <ac:chgData name="Kerli Valner" userId="4c1fc925-ba7b-4990-8f6c-162f6f7bf290" providerId="ADAL" clId="{7BE34F2C-6615-4538-898D-99165FDB5A80}" dt="2026-04-15T19:14:37.347" v="2150" actId="478"/>
          <ac:spMkLst>
            <pc:docMk/>
            <pc:sldMk cId="575078792" sldId="262"/>
            <ac:spMk id="2" creationId="{BC64FD79-53DC-4B0B-4FA4-EFCB8B62E275}"/>
          </ac:spMkLst>
        </pc:spChg>
        <pc:spChg chg="mod">
          <ac:chgData name="Kerli Valner" userId="4c1fc925-ba7b-4990-8f6c-162f6f7bf290" providerId="ADAL" clId="{7BE34F2C-6615-4538-898D-99165FDB5A80}" dt="2026-04-15T20:41:31.663" v="2862" actId="14100"/>
          <ac:spMkLst>
            <pc:docMk/>
            <pc:sldMk cId="575078792" sldId="262"/>
            <ac:spMk id="3" creationId="{8D6F7181-714C-0A18-1175-956D884AE570}"/>
          </ac:spMkLst>
        </pc:spChg>
        <pc:picChg chg="add mod">
          <ac:chgData name="Kerli Valner" userId="4c1fc925-ba7b-4990-8f6c-162f6f7bf290" providerId="ADAL" clId="{7BE34F2C-6615-4538-898D-99165FDB5A80}" dt="2026-04-15T19:14:43.946" v="2152" actId="1076"/>
          <ac:picMkLst>
            <pc:docMk/>
            <pc:sldMk cId="575078792" sldId="262"/>
            <ac:picMk id="4" creationId="{86BA1B8B-78A1-76CB-7EFD-6630CF827506}"/>
          </ac:picMkLst>
        </pc:picChg>
        <pc:picChg chg="add mod">
          <ac:chgData name="Kerli Valner" userId="4c1fc925-ba7b-4990-8f6c-162f6f7bf290" providerId="ADAL" clId="{7BE34F2C-6615-4538-898D-99165FDB5A80}" dt="2026-04-15T19:49:07.306" v="2394"/>
          <ac:picMkLst>
            <pc:docMk/>
            <pc:sldMk cId="575078792" sldId="262"/>
            <ac:picMk id="5" creationId="{39B6F112-18B8-BB5D-7A91-EB4EEB027C79}"/>
          </ac:picMkLst>
        </pc:picChg>
      </pc:sldChg>
      <pc:sldChg chg="modSp del mod">
        <pc:chgData name="Kerli Valner" userId="4c1fc925-ba7b-4990-8f6c-162f6f7bf290" providerId="ADAL" clId="{7BE34F2C-6615-4538-898D-99165FDB5A80}" dt="2026-04-15T19:10:08.163" v="2129" actId="47"/>
        <pc:sldMkLst>
          <pc:docMk/>
          <pc:sldMk cId="1509694243" sldId="263"/>
        </pc:sldMkLst>
      </pc:sldChg>
      <pc:sldChg chg="modSp del mod">
        <pc:chgData name="Kerli Valner" userId="4c1fc925-ba7b-4990-8f6c-162f6f7bf290" providerId="ADAL" clId="{7BE34F2C-6615-4538-898D-99165FDB5A80}" dt="2026-04-15T19:10:16.902" v="2130" actId="47"/>
        <pc:sldMkLst>
          <pc:docMk/>
          <pc:sldMk cId="2714260495" sldId="264"/>
        </pc:sldMkLst>
      </pc:sldChg>
      <pc:sldChg chg="modSp new del mod">
        <pc:chgData name="Kerli Valner" userId="4c1fc925-ba7b-4990-8f6c-162f6f7bf290" providerId="ADAL" clId="{7BE34F2C-6615-4538-898D-99165FDB5A80}" dt="2026-04-15T19:10:31.403" v="2131" actId="47"/>
        <pc:sldMkLst>
          <pc:docMk/>
          <pc:sldMk cId="514318123" sldId="265"/>
        </pc:sldMkLst>
      </pc:sldChg>
      <pc:sldChg chg="addSp delSp modSp new mod modNotesTx">
        <pc:chgData name="Kerli Valner" userId="4c1fc925-ba7b-4990-8f6c-162f6f7bf290" providerId="ADAL" clId="{7BE34F2C-6615-4538-898D-99165FDB5A80}" dt="2026-04-15T21:45:09.593" v="3250" actId="20577"/>
        <pc:sldMkLst>
          <pc:docMk/>
          <pc:sldMk cId="1364548422" sldId="266"/>
        </pc:sldMkLst>
        <pc:picChg chg="add mod">
          <ac:chgData name="Kerli Valner" userId="4c1fc925-ba7b-4990-8f6c-162f6f7bf290" providerId="ADAL" clId="{7BE34F2C-6615-4538-898D-99165FDB5A80}" dt="2026-04-15T20:42:08.610" v="2863" actId="14100"/>
          <ac:picMkLst>
            <pc:docMk/>
            <pc:sldMk cId="1364548422" sldId="266"/>
            <ac:picMk id="4" creationId="{04A93742-045B-57AC-15D3-E7742D4CF99E}"/>
          </ac:picMkLst>
        </pc:picChg>
        <pc:picChg chg="add mod">
          <ac:chgData name="Kerli Valner" userId="4c1fc925-ba7b-4990-8f6c-162f6f7bf290" providerId="ADAL" clId="{7BE34F2C-6615-4538-898D-99165FDB5A80}" dt="2026-04-15T19:49:11.620" v="2395"/>
          <ac:picMkLst>
            <pc:docMk/>
            <pc:sldMk cId="1364548422" sldId="266"/>
            <ac:picMk id="5" creationId="{F6E02A6F-D89C-AFB5-D6B4-B00800EA75CF}"/>
          </ac:picMkLst>
        </pc:picChg>
      </pc:sldChg>
      <pc:sldChg chg="addSp delSp modSp new mod modNotesTx">
        <pc:chgData name="Kerli Valner" userId="4c1fc925-ba7b-4990-8f6c-162f6f7bf290" providerId="ADAL" clId="{7BE34F2C-6615-4538-898D-99165FDB5A80}" dt="2026-04-15T21:48:06.928" v="3409" actId="20577"/>
        <pc:sldMkLst>
          <pc:docMk/>
          <pc:sldMk cId="1737110453" sldId="267"/>
        </pc:sldMkLst>
        <pc:picChg chg="add mod">
          <ac:chgData name="Kerli Valner" userId="4c1fc925-ba7b-4990-8f6c-162f6f7bf290" providerId="ADAL" clId="{7BE34F2C-6615-4538-898D-99165FDB5A80}" dt="2026-04-15T20:43:02.898" v="2864" actId="14100"/>
          <ac:picMkLst>
            <pc:docMk/>
            <pc:sldMk cId="1737110453" sldId="267"/>
            <ac:picMk id="4" creationId="{2AB307A5-E8DF-21D7-05B7-39CC6436828A}"/>
          </ac:picMkLst>
        </pc:picChg>
        <pc:picChg chg="add mod">
          <ac:chgData name="Kerli Valner" userId="4c1fc925-ba7b-4990-8f6c-162f6f7bf290" providerId="ADAL" clId="{7BE34F2C-6615-4538-898D-99165FDB5A80}" dt="2026-04-15T19:49:16.093" v="2396"/>
          <ac:picMkLst>
            <pc:docMk/>
            <pc:sldMk cId="1737110453" sldId="267"/>
            <ac:picMk id="5" creationId="{3B4105A0-2175-9BDA-9E34-8311A3FA64AA}"/>
          </ac:picMkLst>
        </pc:picChg>
      </pc:sldChg>
      <pc:sldChg chg="addSp delSp modSp new mod modNotesTx">
        <pc:chgData name="Kerli Valner" userId="4c1fc925-ba7b-4990-8f6c-162f6f7bf290" providerId="ADAL" clId="{7BE34F2C-6615-4538-898D-99165FDB5A80}" dt="2026-04-15T22:01:16.787" v="3905" actId="5793"/>
        <pc:sldMkLst>
          <pc:docMk/>
          <pc:sldMk cId="4194065215" sldId="268"/>
        </pc:sldMkLst>
        <pc:picChg chg="add mod">
          <ac:chgData name="Kerli Valner" userId="4c1fc925-ba7b-4990-8f6c-162f6f7bf290" providerId="ADAL" clId="{7BE34F2C-6615-4538-898D-99165FDB5A80}" dt="2026-04-15T20:44:35.754" v="2866" actId="14100"/>
          <ac:picMkLst>
            <pc:docMk/>
            <pc:sldMk cId="4194065215" sldId="268"/>
            <ac:picMk id="4" creationId="{60C48284-3AF6-9E88-E3CD-99A470693ECA}"/>
          </ac:picMkLst>
        </pc:picChg>
        <pc:picChg chg="add mod">
          <ac:chgData name="Kerli Valner" userId="4c1fc925-ba7b-4990-8f6c-162f6f7bf290" providerId="ADAL" clId="{7BE34F2C-6615-4538-898D-99165FDB5A80}" dt="2026-04-15T19:49:20.586" v="2397"/>
          <ac:picMkLst>
            <pc:docMk/>
            <pc:sldMk cId="4194065215" sldId="268"/>
            <ac:picMk id="5" creationId="{B67A3D46-AFBE-0C18-C488-D01E700FD939}"/>
          </ac:picMkLst>
        </pc:picChg>
      </pc:sldChg>
      <pc:sldChg chg="addSp delSp modSp new del mod">
        <pc:chgData name="Kerli Valner" userId="4c1fc925-ba7b-4990-8f6c-162f6f7bf290" providerId="ADAL" clId="{7BE34F2C-6615-4538-898D-99165FDB5A80}" dt="2026-04-15T22:02:18.585" v="3906" actId="47"/>
        <pc:sldMkLst>
          <pc:docMk/>
          <pc:sldMk cId="1085520343" sldId="269"/>
        </pc:sldMkLst>
        <pc:picChg chg="add mod">
          <ac:chgData name="Kerli Valner" userId="4c1fc925-ba7b-4990-8f6c-162f6f7bf290" providerId="ADAL" clId="{7BE34F2C-6615-4538-898D-99165FDB5A80}" dt="2026-04-15T20:45:05.951" v="2868" actId="1076"/>
          <ac:picMkLst>
            <pc:docMk/>
            <pc:sldMk cId="1085520343" sldId="269"/>
            <ac:picMk id="4" creationId="{9C77E809-498C-2F6A-F77C-297E13C20EB0}"/>
          </ac:picMkLst>
        </pc:picChg>
        <pc:picChg chg="add mod">
          <ac:chgData name="Kerli Valner" userId="4c1fc925-ba7b-4990-8f6c-162f6f7bf290" providerId="ADAL" clId="{7BE34F2C-6615-4538-898D-99165FDB5A80}" dt="2026-04-15T19:49:26.688" v="2398"/>
          <ac:picMkLst>
            <pc:docMk/>
            <pc:sldMk cId="1085520343" sldId="269"/>
            <ac:picMk id="5" creationId="{A7DC76E3-E068-6168-2D1B-544ECA076C11}"/>
          </ac:picMkLst>
        </pc:picChg>
      </pc:sldChg>
      <pc:sldChg chg="addSp delSp modSp new mod ord modNotesTx">
        <pc:chgData name="Kerli Valner" userId="4c1fc925-ba7b-4990-8f6c-162f6f7bf290" providerId="ADAL" clId="{7BE34F2C-6615-4538-898D-99165FDB5A80}" dt="2026-04-16T04:52:38.444" v="4230"/>
        <pc:sldMkLst>
          <pc:docMk/>
          <pc:sldMk cId="2476397903" sldId="270"/>
        </pc:sldMkLst>
        <pc:picChg chg="add mod">
          <ac:chgData name="Kerli Valner" userId="4c1fc925-ba7b-4990-8f6c-162f6f7bf290" providerId="ADAL" clId="{7BE34F2C-6615-4538-898D-99165FDB5A80}" dt="2026-04-14T20:00:40.419" v="55" actId="1076"/>
          <ac:picMkLst>
            <pc:docMk/>
            <pc:sldMk cId="2476397903" sldId="270"/>
            <ac:picMk id="4" creationId="{E280A441-CB81-1BD1-7E23-AC415251C54D}"/>
          </ac:picMkLst>
        </pc:picChg>
        <pc:picChg chg="add mod">
          <ac:chgData name="Kerli Valner" userId="4c1fc925-ba7b-4990-8f6c-162f6f7bf290" providerId="ADAL" clId="{7BE34F2C-6615-4538-898D-99165FDB5A80}" dt="2026-04-15T19:49:36.625" v="2399"/>
          <ac:picMkLst>
            <pc:docMk/>
            <pc:sldMk cId="2476397903" sldId="270"/>
            <ac:picMk id="5" creationId="{C649C8C3-5CF5-9702-AC97-ED9F3157D72A}"/>
          </ac:picMkLst>
        </pc:picChg>
      </pc:sldChg>
      <pc:sldChg chg="addSp delSp modSp new mod modNotesTx">
        <pc:chgData name="Kerli Valner" userId="4c1fc925-ba7b-4990-8f6c-162f6f7bf290" providerId="ADAL" clId="{7BE34F2C-6615-4538-898D-99165FDB5A80}" dt="2026-04-15T22:12:12.316" v="4160" actId="20577"/>
        <pc:sldMkLst>
          <pc:docMk/>
          <pc:sldMk cId="2404388338" sldId="271"/>
        </pc:sldMkLst>
        <pc:spChg chg="del">
          <ac:chgData name="Kerli Valner" userId="4c1fc925-ba7b-4990-8f6c-162f6f7bf290" providerId="ADAL" clId="{7BE34F2C-6615-4538-898D-99165FDB5A80}" dt="2026-04-15T20:48:26.824" v="2871" actId="478"/>
          <ac:spMkLst>
            <pc:docMk/>
            <pc:sldMk cId="2404388338" sldId="271"/>
            <ac:spMk id="2" creationId="{F1363FB0-72F9-4D03-6E0E-F9A4259775B4}"/>
          </ac:spMkLst>
        </pc:spChg>
        <pc:spChg chg="del">
          <ac:chgData name="Kerli Valner" userId="4c1fc925-ba7b-4990-8f6c-162f6f7bf290" providerId="ADAL" clId="{7BE34F2C-6615-4538-898D-99165FDB5A80}" dt="2026-04-15T20:48:24.418" v="2870" actId="478"/>
          <ac:spMkLst>
            <pc:docMk/>
            <pc:sldMk cId="2404388338" sldId="271"/>
            <ac:spMk id="3" creationId="{DD6090B6-7DEB-3739-EB51-4E2F4464D430}"/>
          </ac:spMkLst>
        </pc:spChg>
        <pc:picChg chg="add mod">
          <ac:chgData name="Kerli Valner" userId="4c1fc925-ba7b-4990-8f6c-162f6f7bf290" providerId="ADAL" clId="{7BE34F2C-6615-4538-898D-99165FDB5A80}" dt="2026-04-15T20:50:03.418" v="2876" actId="14100"/>
          <ac:picMkLst>
            <pc:docMk/>
            <pc:sldMk cId="2404388338" sldId="271"/>
            <ac:picMk id="5" creationId="{03365856-3B9F-2400-C166-94456BF6B512}"/>
          </ac:picMkLst>
        </pc:picChg>
        <pc:picChg chg="add mod">
          <ac:chgData name="Kerli Valner" userId="4c1fc925-ba7b-4990-8f6c-162f6f7bf290" providerId="ADAL" clId="{7BE34F2C-6615-4538-898D-99165FDB5A80}" dt="2026-04-15T20:48:42.917" v="2875"/>
          <ac:picMkLst>
            <pc:docMk/>
            <pc:sldMk cId="2404388338" sldId="271"/>
            <ac:picMk id="6" creationId="{823B4CD6-B406-70D1-0351-475029494FB0}"/>
          </ac:picMkLst>
        </pc:picChg>
      </pc:sldChg>
      <pc:sldChg chg="addSp modSp new mod ord">
        <pc:chgData name="Kerli Valner" userId="4c1fc925-ba7b-4990-8f6c-162f6f7bf290" providerId="ADAL" clId="{7BE34F2C-6615-4538-898D-99165FDB5A80}" dt="2026-04-15T22:25:48.648" v="4175" actId="1076"/>
        <pc:sldMkLst>
          <pc:docMk/>
          <pc:sldMk cId="3073657818" sldId="272"/>
        </pc:sldMkLst>
        <pc:spChg chg="mod">
          <ac:chgData name="Kerli Valner" userId="4c1fc925-ba7b-4990-8f6c-162f6f7bf290" providerId="ADAL" clId="{7BE34F2C-6615-4538-898D-99165FDB5A80}" dt="2026-04-15T21:02:32.286" v="3172" actId="20577"/>
          <ac:spMkLst>
            <pc:docMk/>
            <pc:sldMk cId="3073657818" sldId="272"/>
            <ac:spMk id="2" creationId="{E89DCFC3-01AB-2260-E986-4CD8834EB909}"/>
          </ac:spMkLst>
        </pc:spChg>
        <pc:spChg chg="mod">
          <ac:chgData name="Kerli Valner" userId="4c1fc925-ba7b-4990-8f6c-162f6f7bf290" providerId="ADAL" clId="{7BE34F2C-6615-4538-898D-99165FDB5A80}" dt="2026-04-15T20:59:32.799" v="3155" actId="27636"/>
          <ac:spMkLst>
            <pc:docMk/>
            <pc:sldMk cId="3073657818" sldId="272"/>
            <ac:spMk id="3" creationId="{762EA969-8BFA-92B0-C59B-E14A6B51E4C2}"/>
          </ac:spMkLst>
        </pc:spChg>
        <pc:picChg chg="add mod">
          <ac:chgData name="Kerli Valner" userId="4c1fc925-ba7b-4990-8f6c-162f6f7bf290" providerId="ADAL" clId="{7BE34F2C-6615-4538-898D-99165FDB5A80}" dt="2026-04-15T19:49:50.173" v="2401"/>
          <ac:picMkLst>
            <pc:docMk/>
            <pc:sldMk cId="3073657818" sldId="272"/>
            <ac:picMk id="4" creationId="{A61A71FA-65EF-6CA4-7BE5-D8B6E140C058}"/>
          </ac:picMkLst>
        </pc:picChg>
        <pc:picChg chg="add mod">
          <ac:chgData name="Kerli Valner" userId="4c1fc925-ba7b-4990-8f6c-162f6f7bf290" providerId="ADAL" clId="{7BE34F2C-6615-4538-898D-99165FDB5A80}" dt="2026-04-15T22:25:44.342" v="4174" actId="1076"/>
          <ac:picMkLst>
            <pc:docMk/>
            <pc:sldMk cId="3073657818" sldId="272"/>
            <ac:picMk id="6" creationId="{CA9DEA05-77A2-E3AF-5F37-26B0930F951C}"/>
          </ac:picMkLst>
        </pc:picChg>
        <pc:picChg chg="add mod">
          <ac:chgData name="Kerli Valner" userId="4c1fc925-ba7b-4990-8f6c-162f6f7bf290" providerId="ADAL" clId="{7BE34F2C-6615-4538-898D-99165FDB5A80}" dt="2026-04-15T22:25:48.648" v="4175" actId="1076"/>
          <ac:picMkLst>
            <pc:docMk/>
            <pc:sldMk cId="3073657818" sldId="272"/>
            <ac:picMk id="8" creationId="{71485463-708E-ABCC-3887-AF645268D630}"/>
          </ac:picMkLst>
        </pc:picChg>
      </pc:sldChg>
      <pc:sldChg chg="addSp modSp new del mod">
        <pc:chgData name="Kerli Valner" userId="4c1fc925-ba7b-4990-8f6c-162f6f7bf290" providerId="ADAL" clId="{7BE34F2C-6615-4538-898D-99165FDB5A80}" dt="2026-04-15T20:59:39.111" v="3156" actId="47"/>
        <pc:sldMkLst>
          <pc:docMk/>
          <pc:sldMk cId="1123949589" sldId="273"/>
        </pc:sldMkLst>
        <pc:spChg chg="mod">
          <ac:chgData name="Kerli Valner" userId="4c1fc925-ba7b-4990-8f6c-162f6f7bf290" providerId="ADAL" clId="{7BE34F2C-6615-4538-898D-99165FDB5A80}" dt="2026-04-15T20:57:59.863" v="2958" actId="21"/>
          <ac:spMkLst>
            <pc:docMk/>
            <pc:sldMk cId="1123949589" sldId="273"/>
            <ac:spMk id="3" creationId="{87F62D90-C3C6-BDE6-2C84-3CFA9614BA6C}"/>
          </ac:spMkLst>
        </pc:spChg>
        <pc:picChg chg="add mod">
          <ac:chgData name="Kerli Valner" userId="4c1fc925-ba7b-4990-8f6c-162f6f7bf290" providerId="ADAL" clId="{7BE34F2C-6615-4538-898D-99165FDB5A80}" dt="2026-04-15T19:50:01.824" v="2403"/>
          <ac:picMkLst>
            <pc:docMk/>
            <pc:sldMk cId="1123949589" sldId="273"/>
            <ac:picMk id="4" creationId="{6C228438-A800-1A2F-136C-7B53D5E9F2EA}"/>
          </ac:picMkLst>
        </pc:picChg>
      </pc:sldChg>
      <pc:sldChg chg="addSp modSp new mod">
        <pc:chgData name="Kerli Valner" userId="4c1fc925-ba7b-4990-8f6c-162f6f7bf290" providerId="ADAL" clId="{7BE34F2C-6615-4538-898D-99165FDB5A80}" dt="2026-04-15T19:50:09.179" v="2404"/>
        <pc:sldMkLst>
          <pc:docMk/>
          <pc:sldMk cId="286732082" sldId="274"/>
        </pc:sldMkLst>
        <pc:spChg chg="mod">
          <ac:chgData name="Kerli Valner" userId="4c1fc925-ba7b-4990-8f6c-162f6f7bf290" providerId="ADAL" clId="{7BE34F2C-6615-4538-898D-99165FDB5A80}" dt="2026-04-15T19:19:25.097" v="2235" actId="20577"/>
          <ac:spMkLst>
            <pc:docMk/>
            <pc:sldMk cId="286732082" sldId="274"/>
            <ac:spMk id="2" creationId="{0D3C8D5B-BE3D-F667-2CEF-58386FA2DC6B}"/>
          </ac:spMkLst>
        </pc:spChg>
        <pc:spChg chg="mod">
          <ac:chgData name="Kerli Valner" userId="4c1fc925-ba7b-4990-8f6c-162f6f7bf290" providerId="ADAL" clId="{7BE34F2C-6615-4538-898D-99165FDB5A80}" dt="2026-04-15T19:18:46.941" v="2234" actId="20577"/>
          <ac:spMkLst>
            <pc:docMk/>
            <pc:sldMk cId="286732082" sldId="274"/>
            <ac:spMk id="3" creationId="{D396847A-5B4E-4971-5DB4-09C3AE147CDE}"/>
          </ac:spMkLst>
        </pc:spChg>
        <pc:picChg chg="add mod">
          <ac:chgData name="Kerli Valner" userId="4c1fc925-ba7b-4990-8f6c-162f6f7bf290" providerId="ADAL" clId="{7BE34F2C-6615-4538-898D-99165FDB5A80}" dt="2026-04-15T19:50:09.179" v="2404"/>
          <ac:picMkLst>
            <pc:docMk/>
            <pc:sldMk cId="286732082" sldId="274"/>
            <ac:picMk id="4" creationId="{FA6DB5AE-9847-82CD-49A8-A50DBDADFAB5}"/>
          </ac:picMkLst>
        </pc:picChg>
      </pc:sldChg>
      <pc:sldChg chg="new del">
        <pc:chgData name="Kerli Valner" userId="4c1fc925-ba7b-4990-8f6c-162f6f7bf290" providerId="ADAL" clId="{7BE34F2C-6615-4538-898D-99165FDB5A80}" dt="2026-04-15T20:55:34.215" v="2877" actId="47"/>
        <pc:sldMkLst>
          <pc:docMk/>
          <pc:sldMk cId="4256173684" sldId="275"/>
        </pc:sldMkLst>
      </pc:sldChg>
      <pc:sldChg chg="addSp modSp new mod ord">
        <pc:chgData name="Kerli Valner" userId="4c1fc925-ba7b-4990-8f6c-162f6f7bf290" providerId="ADAL" clId="{7BE34F2C-6615-4538-898D-99165FDB5A80}" dt="2026-04-15T22:28:05.395" v="4179"/>
        <pc:sldMkLst>
          <pc:docMk/>
          <pc:sldMk cId="2401594764" sldId="276"/>
        </pc:sldMkLst>
        <pc:spChg chg="mod">
          <ac:chgData name="Kerli Valner" userId="4c1fc925-ba7b-4990-8f6c-162f6f7bf290" providerId="ADAL" clId="{7BE34F2C-6615-4538-898D-99165FDB5A80}" dt="2026-04-15T20:56:42.366" v="2950" actId="20577"/>
          <ac:spMkLst>
            <pc:docMk/>
            <pc:sldMk cId="2401594764" sldId="276"/>
            <ac:spMk id="2" creationId="{BFF32F5E-EFD2-BBF4-4742-CEE678A1F453}"/>
          </ac:spMkLst>
        </pc:spChg>
        <pc:spChg chg="mod">
          <ac:chgData name="Kerli Valner" userId="4c1fc925-ba7b-4990-8f6c-162f6f7bf290" providerId="ADAL" clId="{7BE34F2C-6615-4538-898D-99165FDB5A80}" dt="2026-04-15T20:56:33.443" v="2941" actId="27636"/>
          <ac:spMkLst>
            <pc:docMk/>
            <pc:sldMk cId="2401594764" sldId="276"/>
            <ac:spMk id="3" creationId="{53626A13-7A67-097C-7872-F13D3F914AF1}"/>
          </ac:spMkLst>
        </pc:spChg>
        <pc:picChg chg="add mod">
          <ac:chgData name="Kerli Valner" userId="4c1fc925-ba7b-4990-8f6c-162f6f7bf290" providerId="ADAL" clId="{7BE34F2C-6615-4538-898D-99165FDB5A80}" dt="2026-04-15T19:49:44.641" v="2400"/>
          <ac:picMkLst>
            <pc:docMk/>
            <pc:sldMk cId="2401594764" sldId="276"/>
            <ac:picMk id="4" creationId="{56BFA2BD-ED07-177F-9A1B-B1178C1686EA}"/>
          </ac:picMkLst>
        </pc:picChg>
      </pc:sldChg>
      <pc:sldChg chg="addSp modSp new mod ord">
        <pc:chgData name="Kerli Valner" userId="4c1fc925-ba7b-4990-8f6c-162f6f7bf290" providerId="ADAL" clId="{7BE34F2C-6615-4538-898D-99165FDB5A80}" dt="2026-04-16T04:53:53.313" v="4232" actId="1076"/>
        <pc:sldMkLst>
          <pc:docMk/>
          <pc:sldMk cId="167234373" sldId="277"/>
        </pc:sldMkLst>
        <pc:spChg chg="mod">
          <ac:chgData name="Kerli Valner" userId="4c1fc925-ba7b-4990-8f6c-162f6f7bf290" providerId="ADAL" clId="{7BE34F2C-6615-4538-898D-99165FDB5A80}" dt="2026-04-14T20:15:41.379" v="126" actId="20577"/>
          <ac:spMkLst>
            <pc:docMk/>
            <pc:sldMk cId="167234373" sldId="277"/>
            <ac:spMk id="2" creationId="{6EC62DDF-A149-A6A2-B234-422190DE7172}"/>
          </ac:spMkLst>
        </pc:spChg>
        <pc:spChg chg="mod">
          <ac:chgData name="Kerli Valner" userId="4c1fc925-ba7b-4990-8f6c-162f6f7bf290" providerId="ADAL" clId="{7BE34F2C-6615-4538-898D-99165FDB5A80}" dt="2026-04-15T22:20:06.796" v="4161" actId="14100"/>
          <ac:spMkLst>
            <pc:docMk/>
            <pc:sldMk cId="167234373" sldId="277"/>
            <ac:spMk id="3" creationId="{56F4D101-63A2-406A-6996-112A57DF1834}"/>
          </ac:spMkLst>
        </pc:spChg>
        <pc:picChg chg="add mod">
          <ac:chgData name="Kerli Valner" userId="4c1fc925-ba7b-4990-8f6c-162f6f7bf290" providerId="ADAL" clId="{7BE34F2C-6615-4538-898D-99165FDB5A80}" dt="2026-04-15T19:49:55.678" v="2402"/>
          <ac:picMkLst>
            <pc:docMk/>
            <pc:sldMk cId="167234373" sldId="277"/>
            <ac:picMk id="4" creationId="{32F23732-B23D-0735-03DE-3C524048F25B}"/>
          </ac:picMkLst>
        </pc:picChg>
        <pc:picChg chg="add mod">
          <ac:chgData name="Kerli Valner" userId="4c1fc925-ba7b-4990-8f6c-162f6f7bf290" providerId="ADAL" clId="{7BE34F2C-6615-4538-898D-99165FDB5A80}" dt="2026-04-15T22:21:20.580" v="4168" actId="14100"/>
          <ac:picMkLst>
            <pc:docMk/>
            <pc:sldMk cId="167234373" sldId="277"/>
            <ac:picMk id="6" creationId="{E0E82256-D23C-52C9-D62C-1FD2FCBAFF97}"/>
          </ac:picMkLst>
        </pc:picChg>
        <pc:picChg chg="add mod">
          <ac:chgData name="Kerli Valner" userId="4c1fc925-ba7b-4990-8f6c-162f6f7bf290" providerId="ADAL" clId="{7BE34F2C-6615-4538-898D-99165FDB5A80}" dt="2026-04-16T04:53:53.313" v="4232" actId="1076"/>
          <ac:picMkLst>
            <pc:docMk/>
            <pc:sldMk cId="167234373" sldId="277"/>
            <ac:picMk id="8" creationId="{285D908B-A21B-F884-52BD-BC52E722A0E0}"/>
          </ac:picMkLst>
        </pc:picChg>
      </pc:sldChg>
      <pc:sldChg chg="addSp delSp modSp new mod">
        <pc:chgData name="Kerli Valner" userId="4c1fc925-ba7b-4990-8f6c-162f6f7bf290" providerId="ADAL" clId="{7BE34F2C-6615-4538-898D-99165FDB5A80}" dt="2026-04-15T22:30:34.941" v="4185" actId="113"/>
        <pc:sldMkLst>
          <pc:docMk/>
          <pc:sldMk cId="361375898" sldId="278"/>
        </pc:sldMkLst>
        <pc:spChg chg="del">
          <ac:chgData name="Kerli Valner" userId="4c1fc925-ba7b-4990-8f6c-162f6f7bf290" providerId="ADAL" clId="{7BE34F2C-6615-4538-898D-99165FDB5A80}" dt="2026-04-15T18:57:34.318" v="2044" actId="478"/>
          <ac:spMkLst>
            <pc:docMk/>
            <pc:sldMk cId="361375898" sldId="278"/>
            <ac:spMk id="2" creationId="{5A36721D-90F7-7A74-CC85-F7E6F09E53E1}"/>
          </ac:spMkLst>
        </pc:spChg>
        <pc:spChg chg="mod">
          <ac:chgData name="Kerli Valner" userId="4c1fc925-ba7b-4990-8f6c-162f6f7bf290" providerId="ADAL" clId="{7BE34F2C-6615-4538-898D-99165FDB5A80}" dt="2026-04-15T22:30:34.941" v="4185" actId="113"/>
          <ac:spMkLst>
            <pc:docMk/>
            <pc:sldMk cId="361375898" sldId="278"/>
            <ac:spMk id="3" creationId="{B06B8AC7-742C-9D7A-3CF0-0D949004A750}"/>
          </ac:spMkLst>
        </pc:spChg>
        <pc:spChg chg="add del mod">
          <ac:chgData name="Kerli Valner" userId="4c1fc925-ba7b-4990-8f6c-162f6f7bf290" providerId="ADAL" clId="{7BE34F2C-6615-4538-898D-99165FDB5A80}" dt="2026-04-15T20:19:10.311" v="2727"/>
          <ac:spMkLst>
            <pc:docMk/>
            <pc:sldMk cId="361375898" sldId="278"/>
            <ac:spMk id="9" creationId="{7CE60F51-C96E-156E-ABCD-FF058AB63C77}"/>
          </ac:spMkLst>
        </pc:spChg>
        <pc:spChg chg="add mod">
          <ac:chgData name="Kerli Valner" userId="4c1fc925-ba7b-4990-8f6c-162f6f7bf290" providerId="ADAL" clId="{7BE34F2C-6615-4538-898D-99165FDB5A80}" dt="2026-04-15T20:36:16.119" v="2850" actId="1076"/>
          <ac:spMkLst>
            <pc:docMk/>
            <pc:sldMk cId="361375898" sldId="278"/>
            <ac:spMk id="10" creationId="{5E3FBE86-B952-C901-2F65-5B1C79A26118}"/>
          </ac:spMkLst>
        </pc:spChg>
        <pc:picChg chg="add mod">
          <ac:chgData name="Kerli Valner" userId="4c1fc925-ba7b-4990-8f6c-162f6f7bf290" providerId="ADAL" clId="{7BE34F2C-6615-4538-898D-99165FDB5A80}" dt="2026-04-15T19:48:49.185" v="2391"/>
          <ac:picMkLst>
            <pc:docMk/>
            <pc:sldMk cId="361375898" sldId="278"/>
            <ac:picMk id="4" creationId="{5AE44217-86A2-E6D3-4AC8-FC673609DD87}"/>
          </ac:picMkLst>
        </pc:picChg>
        <pc:picChg chg="add del mod">
          <ac:chgData name="Kerli Valner" userId="4c1fc925-ba7b-4990-8f6c-162f6f7bf290" providerId="ADAL" clId="{7BE34F2C-6615-4538-898D-99165FDB5A80}" dt="2026-04-15T20:17:17.452" v="2574" actId="478"/>
          <ac:picMkLst>
            <pc:docMk/>
            <pc:sldMk cId="361375898" sldId="278"/>
            <ac:picMk id="6" creationId="{E8F05EA7-1C36-CB06-B86F-43A74233C582}"/>
          </ac:picMkLst>
        </pc:picChg>
        <pc:picChg chg="add mod">
          <ac:chgData name="Kerli Valner" userId="4c1fc925-ba7b-4990-8f6c-162f6f7bf290" providerId="ADAL" clId="{7BE34F2C-6615-4538-898D-99165FDB5A80}" dt="2026-04-15T21:38:38.710" v="3175" actId="14100"/>
          <ac:picMkLst>
            <pc:docMk/>
            <pc:sldMk cId="361375898" sldId="278"/>
            <ac:picMk id="8" creationId="{168BDF65-1E99-2936-9530-4925A2973B96}"/>
          </ac:picMkLst>
        </pc:picChg>
      </pc:sldChg>
      <pc:sldChg chg="addSp modSp new mod modNotesTx">
        <pc:chgData name="Kerli Valner" userId="4c1fc925-ba7b-4990-8f6c-162f6f7bf290" providerId="ADAL" clId="{7BE34F2C-6615-4538-898D-99165FDB5A80}" dt="2026-04-16T04:46:59.358" v="4227" actId="20577"/>
        <pc:sldMkLst>
          <pc:docMk/>
          <pc:sldMk cId="3391810155" sldId="279"/>
        </pc:sldMkLst>
        <pc:spChg chg="mod">
          <ac:chgData name="Kerli Valner" userId="4c1fc925-ba7b-4990-8f6c-162f6f7bf290" providerId="ADAL" clId="{7BE34F2C-6615-4538-898D-99165FDB5A80}" dt="2026-04-15T19:04:58.322" v="2097" actId="20577"/>
          <ac:spMkLst>
            <pc:docMk/>
            <pc:sldMk cId="3391810155" sldId="279"/>
            <ac:spMk id="2" creationId="{7DB275E2-11F9-7A1C-59B5-0080295857CC}"/>
          </ac:spMkLst>
        </pc:spChg>
        <pc:spChg chg="mod">
          <ac:chgData name="Kerli Valner" userId="4c1fc925-ba7b-4990-8f6c-162f6f7bf290" providerId="ADAL" clId="{7BE34F2C-6615-4538-898D-99165FDB5A80}" dt="2026-04-15T22:29:40.349" v="4183" actId="113"/>
          <ac:spMkLst>
            <pc:docMk/>
            <pc:sldMk cId="3391810155" sldId="279"/>
            <ac:spMk id="3" creationId="{C6193E0C-E145-6184-C7C0-6DDE7F5777B8}"/>
          </ac:spMkLst>
        </pc:spChg>
        <pc:picChg chg="add mod">
          <ac:chgData name="Kerli Valner" userId="4c1fc925-ba7b-4990-8f6c-162f6f7bf290" providerId="ADAL" clId="{7BE34F2C-6615-4538-898D-99165FDB5A80}" dt="2026-04-15T19:48:54.528" v="2392"/>
          <ac:picMkLst>
            <pc:docMk/>
            <pc:sldMk cId="3391810155" sldId="279"/>
            <ac:picMk id="4" creationId="{EF46D8C1-CB3F-4F2D-11C6-FDD94E82CBD7}"/>
          </ac:picMkLst>
        </pc:picChg>
        <pc:picChg chg="add mod">
          <ac:chgData name="Kerli Valner" userId="4c1fc925-ba7b-4990-8f6c-162f6f7bf290" providerId="ADAL" clId="{7BE34F2C-6615-4538-898D-99165FDB5A80}" dt="2026-04-15T20:40:45.118" v="2859" actId="1076"/>
          <ac:picMkLst>
            <pc:docMk/>
            <pc:sldMk cId="3391810155" sldId="279"/>
            <ac:picMk id="6" creationId="{6DD626B2-71CC-5518-7C0E-DD0E3799DE96}"/>
          </ac:picMkLst>
        </pc:picChg>
      </pc:sldChg>
      <pc:sldChg chg="modSp new del mod">
        <pc:chgData name="Kerli Valner" userId="4c1fc925-ba7b-4990-8f6c-162f6f7bf290" providerId="ADAL" clId="{7BE34F2C-6615-4538-898D-99165FDB5A80}" dt="2026-04-15T18:52:19.372" v="1982" actId="47"/>
        <pc:sldMkLst>
          <pc:docMk/>
          <pc:sldMk cId="3561109274" sldId="280"/>
        </pc:sldMkLst>
        <pc:spChg chg="mod">
          <ac:chgData name="Kerli Valner" userId="4c1fc925-ba7b-4990-8f6c-162f6f7bf290" providerId="ADAL" clId="{7BE34F2C-6615-4538-898D-99165FDB5A80}" dt="2026-04-15T18:39:26.582" v="1875" actId="20577"/>
          <ac:spMkLst>
            <pc:docMk/>
            <pc:sldMk cId="3561109274" sldId="280"/>
            <ac:spMk id="3" creationId="{25798238-A4DA-33DA-662C-030DDFE3DE31}"/>
          </ac:spMkLst>
        </pc:spChg>
      </pc:sldChg>
      <pc:sldChg chg="modSp new del mod modNotesTx">
        <pc:chgData name="Kerli Valner" userId="4c1fc925-ba7b-4990-8f6c-162f6f7bf290" providerId="ADAL" clId="{7BE34F2C-6615-4538-898D-99165FDB5A80}" dt="2026-04-15T18:59:30.461" v="2053" actId="47"/>
        <pc:sldMkLst>
          <pc:docMk/>
          <pc:sldMk cId="1216125905" sldId="281"/>
        </pc:sldMkLst>
        <pc:spChg chg="mod">
          <ac:chgData name="Kerli Valner" userId="4c1fc925-ba7b-4990-8f6c-162f6f7bf290" providerId="ADAL" clId="{7BE34F2C-6615-4538-898D-99165FDB5A80}" dt="2026-04-15T18:53:39.246" v="2028" actId="20577"/>
          <ac:spMkLst>
            <pc:docMk/>
            <pc:sldMk cId="1216125905" sldId="281"/>
            <ac:spMk id="2" creationId="{8B66A678-E5BA-12C2-E4D7-23ACA24AE240}"/>
          </ac:spMkLst>
        </pc:spChg>
        <pc:spChg chg="mod">
          <ac:chgData name="Kerli Valner" userId="4c1fc925-ba7b-4990-8f6c-162f6f7bf290" providerId="ADAL" clId="{7BE34F2C-6615-4538-898D-99165FDB5A80}" dt="2026-04-15T18:54:14.533" v="2033" actId="1076"/>
          <ac:spMkLst>
            <pc:docMk/>
            <pc:sldMk cId="1216125905" sldId="281"/>
            <ac:spMk id="3" creationId="{B7EFB972-5FB0-4E30-A140-AE0470F9FB9F}"/>
          </ac:spMkLst>
        </pc:spChg>
      </pc:sldChg>
      <pc:sldChg chg="modSp new del mod">
        <pc:chgData name="Kerli Valner" userId="4c1fc925-ba7b-4990-8f6c-162f6f7bf290" providerId="ADAL" clId="{7BE34F2C-6615-4538-898D-99165FDB5A80}" dt="2026-04-15T18:40:46.209" v="1878" actId="47"/>
        <pc:sldMkLst>
          <pc:docMk/>
          <pc:sldMk cId="3612859483" sldId="282"/>
        </pc:sldMkLst>
      </pc:sldChg>
      <pc:sldChg chg="new del">
        <pc:chgData name="Kerli Valner" userId="4c1fc925-ba7b-4990-8f6c-162f6f7bf290" providerId="ADAL" clId="{7BE34F2C-6615-4538-898D-99165FDB5A80}" dt="2026-04-15T19:10:04.930" v="2128" actId="47"/>
        <pc:sldMkLst>
          <pc:docMk/>
          <pc:sldMk cId="2548010707" sldId="283"/>
        </pc:sldMkLst>
      </pc:sldChg>
      <pc:sldChg chg="addSp modSp new mod">
        <pc:chgData name="Kerli Valner" userId="4c1fc925-ba7b-4990-8f6c-162f6f7bf290" providerId="ADAL" clId="{7BE34F2C-6615-4538-898D-99165FDB5A80}" dt="2026-04-15T20:11:42.879" v="2561" actId="113"/>
        <pc:sldMkLst>
          <pc:docMk/>
          <pc:sldMk cId="2806230711" sldId="284"/>
        </pc:sldMkLst>
        <pc:spChg chg="mod">
          <ac:chgData name="Kerli Valner" userId="4c1fc925-ba7b-4990-8f6c-162f6f7bf290" providerId="ADAL" clId="{7BE34F2C-6615-4538-898D-99165FDB5A80}" dt="2026-04-15T20:09:15.253" v="2556" actId="255"/>
          <ac:spMkLst>
            <pc:docMk/>
            <pc:sldMk cId="2806230711" sldId="284"/>
            <ac:spMk id="2" creationId="{009069D9-5C45-00A7-52BA-64D33D33E70D}"/>
          </ac:spMkLst>
        </pc:spChg>
        <pc:spChg chg="mod">
          <ac:chgData name="Kerli Valner" userId="4c1fc925-ba7b-4990-8f6c-162f6f7bf290" providerId="ADAL" clId="{7BE34F2C-6615-4538-898D-99165FDB5A80}" dt="2026-04-15T20:11:42.879" v="2561" actId="113"/>
          <ac:spMkLst>
            <pc:docMk/>
            <pc:sldMk cId="2806230711" sldId="284"/>
            <ac:spMk id="3" creationId="{44C65D7C-D631-CFC3-74CA-1202ECB85C64}"/>
          </ac:spMkLst>
        </pc:spChg>
        <pc:picChg chg="add mod">
          <ac:chgData name="Kerli Valner" userId="4c1fc925-ba7b-4990-8f6c-162f6f7bf290" providerId="ADAL" clId="{7BE34F2C-6615-4538-898D-99165FDB5A80}" dt="2026-04-15T18:27:05.118" v="1755" actId="1076"/>
          <ac:picMkLst>
            <pc:docMk/>
            <pc:sldMk cId="2806230711" sldId="284"/>
            <ac:picMk id="4" creationId="{A2CB5083-FCB3-85A6-B828-AEF7D31475C5}"/>
          </ac:picMkLst>
        </pc:picChg>
        <pc:picChg chg="add mod">
          <ac:chgData name="Kerli Valner" userId="4c1fc925-ba7b-4990-8f6c-162f6f7bf290" providerId="ADAL" clId="{7BE34F2C-6615-4538-898D-99165FDB5A80}" dt="2026-04-15T19:47:30.790" v="2388"/>
          <ac:picMkLst>
            <pc:docMk/>
            <pc:sldMk cId="2806230711" sldId="284"/>
            <ac:picMk id="5" creationId="{2CC00A3E-B5ED-1BC3-1354-BAF1B268533B}"/>
          </ac:picMkLst>
        </pc:picChg>
      </pc:sldChg>
      <pc:sldChg chg="addSp delSp modSp new mod">
        <pc:chgData name="Kerli Valner" userId="4c1fc925-ba7b-4990-8f6c-162f6f7bf290" providerId="ADAL" clId="{7BE34F2C-6615-4538-898D-99165FDB5A80}" dt="2026-04-16T06:02:40.692" v="4264" actId="20577"/>
        <pc:sldMkLst>
          <pc:docMk/>
          <pc:sldMk cId="1573684218" sldId="285"/>
        </pc:sldMkLst>
        <pc:spChg chg="del mod">
          <ac:chgData name="Kerli Valner" userId="4c1fc925-ba7b-4990-8f6c-162f6f7bf290" providerId="ADAL" clId="{7BE34F2C-6615-4538-898D-99165FDB5A80}" dt="2026-04-15T20:21:10.318" v="2731" actId="478"/>
          <ac:spMkLst>
            <pc:docMk/>
            <pc:sldMk cId="1573684218" sldId="285"/>
            <ac:spMk id="2" creationId="{236DAFC3-6233-5E32-D6E7-44B9E4A73DD6}"/>
          </ac:spMkLst>
        </pc:spChg>
        <pc:spChg chg="mod">
          <ac:chgData name="Kerli Valner" userId="4c1fc925-ba7b-4990-8f6c-162f6f7bf290" providerId="ADAL" clId="{7BE34F2C-6615-4538-898D-99165FDB5A80}" dt="2026-04-16T06:02:40.692" v="4264" actId="20577"/>
          <ac:spMkLst>
            <pc:docMk/>
            <pc:sldMk cId="1573684218" sldId="285"/>
            <ac:spMk id="3" creationId="{AFB10FD0-4EDB-074B-1BB5-45000DAE2D3E}"/>
          </ac:spMkLst>
        </pc:spChg>
        <pc:picChg chg="add mod">
          <ac:chgData name="Kerli Valner" userId="4c1fc925-ba7b-4990-8f6c-162f6f7bf290" providerId="ADAL" clId="{7BE34F2C-6615-4538-898D-99165FDB5A80}" dt="2026-04-15T19:48:44.123" v="2390"/>
          <ac:picMkLst>
            <pc:docMk/>
            <pc:sldMk cId="1573684218" sldId="285"/>
            <ac:picMk id="4" creationId="{E6912677-D007-3773-7EEA-31A55D21D33D}"/>
          </ac:picMkLst>
        </pc:picChg>
        <pc:picChg chg="add mod">
          <ac:chgData name="Kerli Valner" userId="4c1fc925-ba7b-4990-8f6c-162f6f7bf290" providerId="ADAL" clId="{7BE34F2C-6615-4538-898D-99165FDB5A80}" dt="2026-04-15T20:29:09.134" v="2780" actId="1076"/>
          <ac:picMkLst>
            <pc:docMk/>
            <pc:sldMk cId="1573684218" sldId="285"/>
            <ac:picMk id="6" creationId="{22DAFB34-5759-6901-097F-96EB810D58C2}"/>
          </ac:picMkLst>
        </pc:picChg>
      </pc:sldChg>
      <pc:sldChg chg="new del">
        <pc:chgData name="Kerli Valner" userId="4c1fc925-ba7b-4990-8f6c-162f6f7bf290" providerId="ADAL" clId="{7BE34F2C-6615-4538-898D-99165FDB5A80}" dt="2026-04-15T19:16:32.211" v="2171" actId="47"/>
        <pc:sldMkLst>
          <pc:docMk/>
          <pc:sldMk cId="1917932747" sldId="286"/>
        </pc:sldMkLst>
      </pc:sldChg>
      <pc:sldChg chg="addSp modSp new mod setBg">
        <pc:chgData name="Kerli Valner" userId="4c1fc925-ba7b-4990-8f6c-162f6f7bf290" providerId="ADAL" clId="{7BE34F2C-6615-4538-898D-99165FDB5A80}" dt="2026-04-15T19:59:31.240" v="2417" actId="1076"/>
        <pc:sldMkLst>
          <pc:docMk/>
          <pc:sldMk cId="3683873163" sldId="287"/>
        </pc:sldMkLst>
        <pc:spChg chg="mod">
          <ac:chgData name="Kerli Valner" userId="4c1fc925-ba7b-4990-8f6c-162f6f7bf290" providerId="ADAL" clId="{7BE34F2C-6615-4538-898D-99165FDB5A80}" dt="2026-04-15T19:59:16.140" v="2413" actId="255"/>
          <ac:spMkLst>
            <pc:docMk/>
            <pc:sldMk cId="3683873163" sldId="287"/>
            <ac:spMk id="2" creationId="{E996BAA3-BC2B-E222-D7F5-DE1F93B3CA83}"/>
          </ac:spMkLst>
        </pc:spChg>
        <pc:spChg chg="mod">
          <ac:chgData name="Kerli Valner" userId="4c1fc925-ba7b-4990-8f6c-162f6f7bf290" providerId="ADAL" clId="{7BE34F2C-6615-4538-898D-99165FDB5A80}" dt="2026-04-15T19:59:10.095" v="2412" actId="255"/>
          <ac:spMkLst>
            <pc:docMk/>
            <pc:sldMk cId="3683873163" sldId="287"/>
            <ac:spMk id="3" creationId="{8C6020DF-89AF-EABF-B78C-9FEB9FAD049E}"/>
          </ac:spMkLst>
        </pc:spChg>
        <pc:spChg chg="add">
          <ac:chgData name="Kerli Valner" userId="4c1fc925-ba7b-4990-8f6c-162f6f7bf290" providerId="ADAL" clId="{7BE34F2C-6615-4538-898D-99165FDB5A80}" dt="2026-04-15T19:58:22.863" v="2410" actId="26606"/>
          <ac:spMkLst>
            <pc:docMk/>
            <pc:sldMk cId="3683873163" sldId="287"/>
            <ac:spMk id="9" creationId="{23D09407-53BC-485E-B4CE-BC5E4FC4B25B}"/>
          </ac:spMkLst>
        </pc:spChg>
        <pc:spChg chg="add">
          <ac:chgData name="Kerli Valner" userId="4c1fc925-ba7b-4990-8f6c-162f6f7bf290" providerId="ADAL" clId="{7BE34F2C-6615-4538-898D-99165FDB5A80}" dt="2026-04-15T19:58:22.863" v="2410" actId="26606"/>
          <ac:spMkLst>
            <pc:docMk/>
            <pc:sldMk cId="3683873163" sldId="287"/>
            <ac:spMk id="11" creationId="{921DB988-49FC-4608-B0A2-E2F3A4019041}"/>
          </ac:spMkLst>
        </pc:spChg>
        <pc:grpChg chg="add">
          <ac:chgData name="Kerli Valner" userId="4c1fc925-ba7b-4990-8f6c-162f6f7bf290" providerId="ADAL" clId="{7BE34F2C-6615-4538-898D-99165FDB5A80}" dt="2026-04-15T19:58:22.863" v="2410" actId="26606"/>
          <ac:grpSpMkLst>
            <pc:docMk/>
            <pc:sldMk cId="3683873163" sldId="287"/>
            <ac:grpSpMk id="13" creationId="{E9B930FD-8671-4C4C-ADCF-73AC1D0CD417}"/>
          </ac:grpSpMkLst>
        </pc:grpChg>
        <pc:grpChg chg="add">
          <ac:chgData name="Kerli Valner" userId="4c1fc925-ba7b-4990-8f6c-162f6f7bf290" providerId="ADAL" clId="{7BE34F2C-6615-4538-898D-99165FDB5A80}" dt="2026-04-15T19:58:22.863" v="2410" actId="26606"/>
          <ac:grpSpMkLst>
            <pc:docMk/>
            <pc:sldMk cId="3683873163" sldId="287"/>
            <ac:grpSpMk id="19" creationId="{383C2651-AE0C-4AE4-8725-E2F9414FE219}"/>
          </ac:grpSpMkLst>
        </pc:grpChg>
        <pc:picChg chg="add mod">
          <ac:chgData name="Kerli Valner" userId="4c1fc925-ba7b-4990-8f6c-162f6f7bf290" providerId="ADAL" clId="{7BE34F2C-6615-4538-898D-99165FDB5A80}" dt="2026-04-15T19:59:31.240" v="2417" actId="1076"/>
          <ac:picMkLst>
            <pc:docMk/>
            <pc:sldMk cId="3683873163" sldId="287"/>
            <ac:picMk id="4" creationId="{C8E3CB4D-80DC-15D5-B2B0-F713E1E82194}"/>
          </ac:picMkLst>
        </pc:picChg>
      </pc:sldChg>
      <pc:sldChg chg="addSp modSp new mod setBg modNotesTx">
        <pc:chgData name="Kerli Valner" userId="4c1fc925-ba7b-4990-8f6c-162f6f7bf290" providerId="ADAL" clId="{7BE34F2C-6615-4538-898D-99165FDB5A80}" dt="2026-04-15T21:51:32.652" v="3626" actId="20577"/>
        <pc:sldMkLst>
          <pc:docMk/>
          <pc:sldMk cId="2820001427" sldId="288"/>
        </pc:sldMkLst>
        <pc:picChg chg="add mod">
          <ac:chgData name="Kerli Valner" userId="4c1fc925-ba7b-4990-8f6c-162f6f7bf290" providerId="ADAL" clId="{7BE34F2C-6615-4538-898D-99165FDB5A80}" dt="2026-04-15T21:49:58.036" v="3417" actId="14100"/>
          <ac:picMkLst>
            <pc:docMk/>
            <pc:sldMk cId="2820001427" sldId="288"/>
            <ac:picMk id="3" creationId="{D704F647-F493-6B7A-AE76-A666E76856DA}"/>
          </ac:picMkLst>
        </pc:picChg>
        <pc:picChg chg="add mod">
          <ac:chgData name="Kerli Valner" userId="4c1fc925-ba7b-4990-8f6c-162f6f7bf290" providerId="ADAL" clId="{7BE34F2C-6615-4538-898D-99165FDB5A80}" dt="2026-04-15T21:49:49.212" v="3414"/>
          <ac:picMkLst>
            <pc:docMk/>
            <pc:sldMk cId="2820001427" sldId="288"/>
            <ac:picMk id="4" creationId="{9B32C178-CFD9-7B0F-B2E9-918D0CEF02AC}"/>
          </ac:picMkLst>
        </pc:picChg>
      </pc:sldChg>
      <pc:sldChg chg="addSp modSp new mod modNotesTx">
        <pc:chgData name="Kerli Valner" userId="4c1fc925-ba7b-4990-8f6c-162f6f7bf290" providerId="ADAL" clId="{7BE34F2C-6615-4538-898D-99165FDB5A80}" dt="2026-04-16T04:50:06.975" v="4228" actId="20577"/>
        <pc:sldMkLst>
          <pc:docMk/>
          <pc:sldMk cId="4101604784" sldId="289"/>
        </pc:sldMkLst>
        <pc:picChg chg="add mod">
          <ac:chgData name="Kerli Valner" userId="4c1fc925-ba7b-4990-8f6c-162f6f7bf290" providerId="ADAL" clId="{7BE34F2C-6615-4538-898D-99165FDB5A80}" dt="2026-04-15T21:54:48.891" v="3656" actId="1076"/>
          <ac:picMkLst>
            <pc:docMk/>
            <pc:sldMk cId="4101604784" sldId="289"/>
            <ac:picMk id="3" creationId="{58F98884-D033-6848-8ABF-898422D784BB}"/>
          </ac:picMkLst>
        </pc:picChg>
        <pc:picChg chg="add mod">
          <ac:chgData name="Kerli Valner" userId="4c1fc925-ba7b-4990-8f6c-162f6f7bf290" providerId="ADAL" clId="{7BE34F2C-6615-4538-898D-99165FDB5A80}" dt="2026-04-15T21:54:59.564" v="3657"/>
          <ac:picMkLst>
            <pc:docMk/>
            <pc:sldMk cId="4101604784" sldId="289"/>
            <ac:picMk id="4" creationId="{807F85CC-C3FB-603E-D6BE-F17D662F796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74716-5810-4011-A649-65BFA027EEA1}" type="datetimeFigureOut">
              <a:rPr lang="et-EE" smtClean="0"/>
              <a:t>16.04.2026</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2B56B-B820-47DB-B811-6266058BD1BC}" type="slidenum">
              <a:rPr lang="et-EE" smtClean="0"/>
              <a:t>‹#›</a:t>
            </a:fld>
            <a:endParaRPr lang="et-EE"/>
          </a:p>
        </p:txBody>
      </p:sp>
    </p:spTree>
    <p:extLst>
      <p:ext uri="{BB962C8B-B14F-4D97-AF65-F5344CB8AC3E}">
        <p14:creationId xmlns:p14="http://schemas.microsoft.com/office/powerpoint/2010/main" val="324623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06F2B56B-B820-47DB-B811-6266058BD1BC}" type="slidenum">
              <a:rPr lang="et-EE" smtClean="0"/>
              <a:t>1</a:t>
            </a:fld>
            <a:endParaRPr lang="et-EE"/>
          </a:p>
        </p:txBody>
      </p:sp>
    </p:spTree>
    <p:extLst>
      <p:ext uri="{BB962C8B-B14F-4D97-AF65-F5344CB8AC3E}">
        <p14:creationId xmlns:p14="http://schemas.microsoft.com/office/powerpoint/2010/main" val="982820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you can have a closer look by country. </a:t>
            </a:r>
            <a:endParaRPr lang="et-EE" dirty="0"/>
          </a:p>
        </p:txBody>
      </p:sp>
      <p:sp>
        <p:nvSpPr>
          <p:cNvPr id="4" name="Slide Number Placeholder 3"/>
          <p:cNvSpPr>
            <a:spLocks noGrp="1"/>
          </p:cNvSpPr>
          <p:nvPr>
            <p:ph type="sldNum" sz="quarter" idx="5"/>
          </p:nvPr>
        </p:nvSpPr>
        <p:spPr/>
        <p:txBody>
          <a:bodyPr/>
          <a:lstStyle/>
          <a:p>
            <a:fld id="{06F2B56B-B820-47DB-B811-6266058BD1BC}" type="slidenum">
              <a:rPr lang="et-EE" smtClean="0"/>
              <a:t>11</a:t>
            </a:fld>
            <a:endParaRPr lang="et-EE"/>
          </a:p>
        </p:txBody>
      </p:sp>
    </p:spTree>
    <p:extLst>
      <p:ext uri="{BB962C8B-B14F-4D97-AF65-F5344CB8AC3E}">
        <p14:creationId xmlns:p14="http://schemas.microsoft.com/office/powerpoint/2010/main" val="36574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related uses are most common.</a:t>
            </a:r>
          </a:p>
          <a:p>
            <a:r>
              <a:rPr lang="en-GB" dirty="0"/>
              <a:t>Practical uses are also widespread.</a:t>
            </a:r>
          </a:p>
          <a:p>
            <a:r>
              <a:rPr lang="en-GB" dirty="0"/>
              <a:t>Deepfake creating is rare.</a:t>
            </a:r>
          </a:p>
          <a:p>
            <a:r>
              <a:rPr lang="en-GB" dirty="0"/>
              <a:t>Around 15% report on asking advice from AI.</a:t>
            </a:r>
            <a:endParaRPr lang="et-EE" dirty="0"/>
          </a:p>
        </p:txBody>
      </p:sp>
      <p:sp>
        <p:nvSpPr>
          <p:cNvPr id="4" name="Slide Number Placeholder 3"/>
          <p:cNvSpPr>
            <a:spLocks noGrp="1"/>
          </p:cNvSpPr>
          <p:nvPr>
            <p:ph type="sldNum" sz="quarter" idx="5"/>
          </p:nvPr>
        </p:nvSpPr>
        <p:spPr/>
        <p:txBody>
          <a:bodyPr/>
          <a:lstStyle/>
          <a:p>
            <a:fld id="{06F2B56B-B820-47DB-B811-6266058BD1BC}" type="slidenum">
              <a:rPr lang="et-EE" smtClean="0"/>
              <a:t>12</a:t>
            </a:fld>
            <a:endParaRPr lang="et-EE"/>
          </a:p>
        </p:txBody>
      </p:sp>
    </p:spTree>
    <p:extLst>
      <p:ext uri="{BB962C8B-B14F-4D97-AF65-F5344CB8AC3E}">
        <p14:creationId xmlns:p14="http://schemas.microsoft.com/office/powerpoint/2010/main" val="4261252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worries about the fake pictures and untrue stories using AI apps, or it can cause cyberbullying and hate..</a:t>
            </a:r>
          </a:p>
          <a:p>
            <a:r>
              <a:rPr lang="en-GB" dirty="0"/>
              <a:t>In Spain and Portugal children are most likely to agree, that these are problems related to technology.</a:t>
            </a:r>
            <a:endParaRPr lang="et-EE" dirty="0"/>
          </a:p>
        </p:txBody>
      </p:sp>
      <p:sp>
        <p:nvSpPr>
          <p:cNvPr id="4" name="Slide Number Placeholder 3"/>
          <p:cNvSpPr>
            <a:spLocks noGrp="1"/>
          </p:cNvSpPr>
          <p:nvPr>
            <p:ph type="sldNum" sz="quarter" idx="5"/>
          </p:nvPr>
        </p:nvSpPr>
        <p:spPr/>
        <p:txBody>
          <a:bodyPr/>
          <a:lstStyle/>
          <a:p>
            <a:fld id="{06F2B56B-B820-47DB-B811-6266058BD1BC}" type="slidenum">
              <a:rPr lang="et-EE" smtClean="0"/>
              <a:t>14</a:t>
            </a:fld>
            <a:endParaRPr lang="et-EE"/>
          </a:p>
        </p:txBody>
      </p:sp>
    </p:spTree>
    <p:extLst>
      <p:ext uri="{BB962C8B-B14F-4D97-AF65-F5344CB8AC3E}">
        <p14:creationId xmlns:p14="http://schemas.microsoft.com/office/powerpoint/2010/main" val="405117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 do children use AI? Data from 6 countries.</a:t>
            </a:r>
          </a:p>
          <a:p>
            <a:r>
              <a:rPr lang="en-GB" dirty="0"/>
              <a:t>Here is motivations of use – children use it mostly to save time…</a:t>
            </a:r>
          </a:p>
          <a:p>
            <a:endParaRPr lang="et-EE" dirty="0"/>
          </a:p>
        </p:txBody>
      </p:sp>
      <p:sp>
        <p:nvSpPr>
          <p:cNvPr id="4" name="Slide Number Placeholder 3"/>
          <p:cNvSpPr>
            <a:spLocks noGrp="1"/>
          </p:cNvSpPr>
          <p:nvPr>
            <p:ph type="sldNum" sz="quarter" idx="5"/>
          </p:nvPr>
        </p:nvSpPr>
        <p:spPr/>
        <p:txBody>
          <a:bodyPr/>
          <a:lstStyle/>
          <a:p>
            <a:fld id="{06F2B56B-B820-47DB-B811-6266058BD1BC}" type="slidenum">
              <a:rPr lang="et-EE" smtClean="0"/>
              <a:t>15</a:t>
            </a:fld>
            <a:endParaRPr lang="et-EE"/>
          </a:p>
        </p:txBody>
      </p:sp>
    </p:spTree>
    <p:extLst>
      <p:ext uri="{BB962C8B-B14F-4D97-AF65-F5344CB8AC3E}">
        <p14:creationId xmlns:p14="http://schemas.microsoft.com/office/powerpoint/2010/main" val="60076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Children’s non-use of GenAI is most often linked to limited interest, lack of perceived relevance, or a sense that GenAI is simply not needed for everyday tasks. Another reason for non-use includes lack of knowledge about AI. </a:t>
            </a:r>
          </a:p>
          <a:p>
            <a:r>
              <a:rPr lang="en-GB" dirty="0"/>
              <a:t>Among interviewees who had at least occasionally used AI, the main reasons for non-use, or limiting their use, are fear of deskilling and disempowerment, lack of trust in the reliability of outputs and ethical reasons (such as the sense that they are cheating).</a:t>
            </a:r>
            <a:endParaRPr lang="et-EE" dirty="0"/>
          </a:p>
        </p:txBody>
      </p:sp>
      <p:sp>
        <p:nvSpPr>
          <p:cNvPr id="4" name="Slide Number Placeholder 3"/>
          <p:cNvSpPr>
            <a:spLocks noGrp="1"/>
          </p:cNvSpPr>
          <p:nvPr>
            <p:ph type="sldNum" sz="quarter" idx="5"/>
          </p:nvPr>
        </p:nvSpPr>
        <p:spPr/>
        <p:txBody>
          <a:bodyPr/>
          <a:lstStyle/>
          <a:p>
            <a:fld id="{06F2B56B-B820-47DB-B811-6266058BD1BC}" type="slidenum">
              <a:rPr lang="et-EE" smtClean="0"/>
              <a:t>16</a:t>
            </a:fld>
            <a:endParaRPr lang="et-EE"/>
          </a:p>
        </p:txBody>
      </p:sp>
    </p:spTree>
    <p:extLst>
      <p:ext uri="{BB962C8B-B14F-4D97-AF65-F5344CB8AC3E}">
        <p14:creationId xmlns:p14="http://schemas.microsoft.com/office/powerpoint/2010/main" val="96304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2019 we organised a </a:t>
            </a:r>
            <a:r>
              <a:rPr lang="en-GB" dirty="0" err="1"/>
              <a:t>conferenceto</a:t>
            </a:r>
            <a:r>
              <a:rPr lang="en-GB" dirty="0"/>
              <a:t> present the EU Kids Online Estonian research results and now 7 years later we organised a conference …</a:t>
            </a:r>
            <a:endParaRPr lang="et-EE" dirty="0"/>
          </a:p>
        </p:txBody>
      </p:sp>
      <p:sp>
        <p:nvSpPr>
          <p:cNvPr id="4" name="Slide Number Placeholder 3"/>
          <p:cNvSpPr>
            <a:spLocks noGrp="1"/>
          </p:cNvSpPr>
          <p:nvPr>
            <p:ph type="sldNum" sz="quarter" idx="5"/>
          </p:nvPr>
        </p:nvSpPr>
        <p:spPr/>
        <p:txBody>
          <a:bodyPr/>
          <a:lstStyle/>
          <a:p>
            <a:fld id="{06F2B56B-B820-47DB-B811-6266058BD1BC}" type="slidenum">
              <a:rPr lang="et-EE" smtClean="0"/>
              <a:t>2</a:t>
            </a:fld>
            <a:endParaRPr lang="et-EE"/>
          </a:p>
        </p:txBody>
      </p:sp>
    </p:spTree>
    <p:extLst>
      <p:ext uri="{BB962C8B-B14F-4D97-AF65-F5344CB8AC3E}">
        <p14:creationId xmlns:p14="http://schemas.microsoft.com/office/powerpoint/2010/main" val="302397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06F2B56B-B820-47DB-B811-6266058BD1BC}" type="slidenum">
              <a:rPr lang="et-EE" smtClean="0"/>
              <a:t>3</a:t>
            </a:fld>
            <a:endParaRPr lang="et-EE"/>
          </a:p>
        </p:txBody>
      </p:sp>
    </p:spTree>
    <p:extLst>
      <p:ext uri="{BB962C8B-B14F-4D97-AF65-F5344CB8AC3E}">
        <p14:creationId xmlns:p14="http://schemas.microsoft.com/office/powerpoint/2010/main" val="153610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may be due to the wider use of web applications both at school and at home, online learning habits formed during the COVID-19 pandemic, and the spread of AI use.</a:t>
            </a:r>
          </a:p>
          <a:p>
            <a:r>
              <a:rPr lang="en-GB" dirty="0"/>
              <a:t> The older the child, the more they have been exposed to online risks. Receiving sexually explicit messages, experiencing cyberbullying, and the risk of excessive internet use increase sharply in the 13–16 age group.</a:t>
            </a:r>
          </a:p>
          <a:p>
            <a:endParaRPr lang="et-EE" dirty="0"/>
          </a:p>
        </p:txBody>
      </p:sp>
      <p:sp>
        <p:nvSpPr>
          <p:cNvPr id="4" name="Slide Number Placeholder 3"/>
          <p:cNvSpPr>
            <a:spLocks noGrp="1"/>
          </p:cNvSpPr>
          <p:nvPr>
            <p:ph type="sldNum" sz="quarter" idx="5"/>
          </p:nvPr>
        </p:nvSpPr>
        <p:spPr/>
        <p:txBody>
          <a:bodyPr/>
          <a:lstStyle/>
          <a:p>
            <a:fld id="{06F2B56B-B820-47DB-B811-6266058BD1BC}" type="slidenum">
              <a:rPr lang="et-EE" smtClean="0"/>
              <a:t>4</a:t>
            </a:fld>
            <a:endParaRPr lang="et-EE"/>
          </a:p>
        </p:txBody>
      </p:sp>
    </p:spTree>
    <p:extLst>
      <p:ext uri="{BB962C8B-B14F-4D97-AF65-F5344CB8AC3E}">
        <p14:creationId xmlns:p14="http://schemas.microsoft.com/office/powerpoint/2010/main" val="44399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far, AI in Estonia has been mostly discussed in the context of schoolwork — whether and how it should be used in completing assignments. However, the new study reveals that young people's relationship with AI is far more diverse and complex. One of the most striking findings is the emergence of so-called AI companions — chatbots that young people interact with as friends, confidants or even romantic partners.</a:t>
            </a:r>
          </a:p>
          <a:p>
            <a:endParaRPr lang="et-EE" dirty="0"/>
          </a:p>
        </p:txBody>
      </p:sp>
      <p:sp>
        <p:nvSpPr>
          <p:cNvPr id="4" name="Slide Number Placeholder 3"/>
          <p:cNvSpPr>
            <a:spLocks noGrp="1"/>
          </p:cNvSpPr>
          <p:nvPr>
            <p:ph type="sldNum" sz="quarter" idx="5"/>
          </p:nvPr>
        </p:nvSpPr>
        <p:spPr/>
        <p:txBody>
          <a:bodyPr/>
          <a:lstStyle/>
          <a:p>
            <a:fld id="{06F2B56B-B820-47DB-B811-6266058BD1BC}" type="slidenum">
              <a:rPr lang="et-EE" smtClean="0"/>
              <a:t>6</a:t>
            </a:fld>
            <a:endParaRPr lang="et-EE"/>
          </a:p>
        </p:txBody>
      </p:sp>
    </p:spTree>
    <p:extLst>
      <p:ext uri="{BB962C8B-B14F-4D97-AF65-F5344CB8AC3E}">
        <p14:creationId xmlns:p14="http://schemas.microsoft.com/office/powerpoint/2010/main" val="87479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far, AI in Estonia has been mostly discussed in the context of schoolwork — whether and how it should be used in completing assignments. However, the new study reveals that young people's relationship with AI is far more diverse and complex. One of the most striking findings is the emergence of so-called AI companions — chatbots that young people interact with as friends, confidants or even romantic partners.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..which I will focus more on the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t-EE" dirty="0"/>
          </a:p>
        </p:txBody>
      </p:sp>
      <p:sp>
        <p:nvSpPr>
          <p:cNvPr id="4" name="Slide Number Placeholder 3"/>
          <p:cNvSpPr>
            <a:spLocks noGrp="1"/>
          </p:cNvSpPr>
          <p:nvPr>
            <p:ph type="sldNum" sz="quarter" idx="5"/>
          </p:nvPr>
        </p:nvSpPr>
        <p:spPr/>
        <p:txBody>
          <a:bodyPr/>
          <a:lstStyle/>
          <a:p>
            <a:fld id="{06F2B56B-B820-47DB-B811-6266058BD1BC}" type="slidenum">
              <a:rPr lang="et-EE" smtClean="0"/>
              <a:t>7</a:t>
            </a:fld>
            <a:endParaRPr lang="et-EE"/>
          </a:p>
        </p:txBody>
      </p:sp>
    </p:spTree>
    <p:extLst>
      <p:ext uri="{BB962C8B-B14F-4D97-AF65-F5344CB8AC3E}">
        <p14:creationId xmlns:p14="http://schemas.microsoft.com/office/powerpoint/2010/main" val="1161147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main aim of this report is to map children’s access to, use of and experiences with GenAI across Europe</a:t>
            </a:r>
            <a:endParaRPr lang="et-EE" dirty="0"/>
          </a:p>
        </p:txBody>
      </p:sp>
      <p:sp>
        <p:nvSpPr>
          <p:cNvPr id="4" name="Slide Number Placeholder 3"/>
          <p:cNvSpPr>
            <a:spLocks noGrp="1"/>
          </p:cNvSpPr>
          <p:nvPr>
            <p:ph type="sldNum" sz="quarter" idx="5"/>
          </p:nvPr>
        </p:nvSpPr>
        <p:spPr/>
        <p:txBody>
          <a:bodyPr/>
          <a:lstStyle/>
          <a:p>
            <a:fld id="{06F2B56B-B820-47DB-B811-6266058BD1BC}" type="slidenum">
              <a:rPr lang="et-EE" smtClean="0"/>
              <a:t>8</a:t>
            </a:fld>
            <a:endParaRPr lang="et-EE"/>
          </a:p>
        </p:txBody>
      </p:sp>
    </p:spTree>
    <p:extLst>
      <p:ext uri="{BB962C8B-B14F-4D97-AF65-F5344CB8AC3E}">
        <p14:creationId xmlns:p14="http://schemas.microsoft.com/office/powerpoint/2010/main" val="238121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72% of children are AI users, who reported using AI in last month.</a:t>
            </a:r>
            <a:endParaRPr lang="et-EE" dirty="0"/>
          </a:p>
        </p:txBody>
      </p:sp>
      <p:sp>
        <p:nvSpPr>
          <p:cNvPr id="4" name="Slide Number Placeholder 3"/>
          <p:cNvSpPr>
            <a:spLocks noGrp="1"/>
          </p:cNvSpPr>
          <p:nvPr>
            <p:ph type="sldNum" sz="quarter" idx="5"/>
          </p:nvPr>
        </p:nvSpPr>
        <p:spPr/>
        <p:txBody>
          <a:bodyPr/>
          <a:lstStyle/>
          <a:p>
            <a:fld id="{06F2B56B-B820-47DB-B811-6266058BD1BC}" type="slidenum">
              <a:rPr lang="et-EE" smtClean="0"/>
              <a:t>9</a:t>
            </a:fld>
            <a:endParaRPr lang="et-EE"/>
          </a:p>
        </p:txBody>
      </p:sp>
    </p:spTree>
    <p:extLst>
      <p:ext uri="{BB962C8B-B14F-4D97-AF65-F5344CB8AC3E}">
        <p14:creationId xmlns:p14="http://schemas.microsoft.com/office/powerpoint/2010/main" val="2504902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Gender differences are small.</a:t>
            </a:r>
          </a:p>
          <a:p>
            <a:r>
              <a:rPr lang="en-GB" dirty="0"/>
              <a:t>AI engagement increases as the children grow older.</a:t>
            </a:r>
          </a:p>
          <a:p>
            <a:r>
              <a:rPr lang="en-GB" dirty="0"/>
              <a:t>Small difference in terms of socio-economic status.</a:t>
            </a:r>
          </a:p>
          <a:p>
            <a:endParaRPr lang="et-EE" dirty="0"/>
          </a:p>
        </p:txBody>
      </p:sp>
      <p:sp>
        <p:nvSpPr>
          <p:cNvPr id="4" name="Slide Number Placeholder 3"/>
          <p:cNvSpPr>
            <a:spLocks noGrp="1"/>
          </p:cNvSpPr>
          <p:nvPr>
            <p:ph type="sldNum" sz="quarter" idx="5"/>
          </p:nvPr>
        </p:nvSpPr>
        <p:spPr/>
        <p:txBody>
          <a:bodyPr/>
          <a:lstStyle/>
          <a:p>
            <a:fld id="{06F2B56B-B820-47DB-B811-6266058BD1BC}" type="slidenum">
              <a:rPr lang="et-EE" smtClean="0"/>
              <a:t>10</a:t>
            </a:fld>
            <a:endParaRPr lang="et-EE"/>
          </a:p>
        </p:txBody>
      </p:sp>
    </p:spTree>
    <p:extLst>
      <p:ext uri="{BB962C8B-B14F-4D97-AF65-F5344CB8AC3E}">
        <p14:creationId xmlns:p14="http://schemas.microsoft.com/office/powerpoint/2010/main" val="438845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3901-214B-A6B9-4471-28B28A520A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a16="http://schemas.microsoft.com/office/drawing/2014/main" id="{026D48C0-85D2-CC16-21FD-8D1F3EDAAA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03618CCB-2719-085E-C1A7-29C0B6897A8E}"/>
              </a:ext>
            </a:extLst>
          </p:cNvPr>
          <p:cNvSpPr>
            <a:spLocks noGrp="1"/>
          </p:cNvSpPr>
          <p:nvPr>
            <p:ph type="dt" sz="half" idx="10"/>
          </p:nvPr>
        </p:nvSpPr>
        <p:spPr/>
        <p:txBody>
          <a:bodyPr/>
          <a:lstStyle/>
          <a:p>
            <a:fld id="{04C579CD-12A9-40AE-A898-AD76EFA7308B}" type="datetimeFigureOut">
              <a:rPr lang="et-EE" smtClean="0"/>
              <a:t>16.04.2026</a:t>
            </a:fld>
            <a:endParaRPr lang="et-EE"/>
          </a:p>
        </p:txBody>
      </p:sp>
      <p:sp>
        <p:nvSpPr>
          <p:cNvPr id="5" name="Footer Placeholder 4">
            <a:extLst>
              <a:ext uri="{FF2B5EF4-FFF2-40B4-BE49-F238E27FC236}">
                <a16:creationId xmlns:a16="http://schemas.microsoft.com/office/drawing/2014/main" id="{C4BED710-138F-4736-5999-6FA45D3EE247}"/>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EF1BDE09-F15E-3DBF-D030-3E1D660A5FAC}"/>
              </a:ext>
            </a:extLst>
          </p:cNvPr>
          <p:cNvSpPr>
            <a:spLocks noGrp="1"/>
          </p:cNvSpPr>
          <p:nvPr>
            <p:ph type="sldNum" sz="quarter" idx="12"/>
          </p:nvPr>
        </p:nvSpPr>
        <p:spPr/>
        <p:txBody>
          <a:bodyPr/>
          <a:lstStyle/>
          <a:p>
            <a:fld id="{CAF63C68-5118-47F2-B076-052A24A73DE9}" type="slidenum">
              <a:rPr lang="et-EE" smtClean="0"/>
              <a:t>‹#›</a:t>
            </a:fld>
            <a:endParaRPr lang="et-EE"/>
          </a:p>
        </p:txBody>
      </p:sp>
    </p:spTree>
    <p:extLst>
      <p:ext uri="{BB962C8B-B14F-4D97-AF65-F5344CB8AC3E}">
        <p14:creationId xmlns:p14="http://schemas.microsoft.com/office/powerpoint/2010/main" val="156476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705C-77E3-7B24-8B80-8D0EB20E2789}"/>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9791CC20-BEEC-FCEF-A767-2A52AC52AD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F8AD47DB-E7AD-BDD4-1103-3D9437E8B5A3}"/>
              </a:ext>
            </a:extLst>
          </p:cNvPr>
          <p:cNvSpPr>
            <a:spLocks noGrp="1"/>
          </p:cNvSpPr>
          <p:nvPr>
            <p:ph type="dt" sz="half" idx="10"/>
          </p:nvPr>
        </p:nvSpPr>
        <p:spPr/>
        <p:txBody>
          <a:bodyPr/>
          <a:lstStyle/>
          <a:p>
            <a:fld id="{04C579CD-12A9-40AE-A898-AD76EFA7308B}" type="datetimeFigureOut">
              <a:rPr lang="et-EE" smtClean="0"/>
              <a:t>16.04.2026</a:t>
            </a:fld>
            <a:endParaRPr lang="et-EE"/>
          </a:p>
        </p:txBody>
      </p:sp>
      <p:sp>
        <p:nvSpPr>
          <p:cNvPr id="5" name="Footer Placeholder 4">
            <a:extLst>
              <a:ext uri="{FF2B5EF4-FFF2-40B4-BE49-F238E27FC236}">
                <a16:creationId xmlns:a16="http://schemas.microsoft.com/office/drawing/2014/main" id="{8F512CDD-A71D-9923-D6FB-8CB73B90541D}"/>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245F2B1A-0267-714E-1F7E-1E741FC13EEE}"/>
              </a:ext>
            </a:extLst>
          </p:cNvPr>
          <p:cNvSpPr>
            <a:spLocks noGrp="1"/>
          </p:cNvSpPr>
          <p:nvPr>
            <p:ph type="sldNum" sz="quarter" idx="12"/>
          </p:nvPr>
        </p:nvSpPr>
        <p:spPr/>
        <p:txBody>
          <a:bodyPr/>
          <a:lstStyle/>
          <a:p>
            <a:fld id="{CAF63C68-5118-47F2-B076-052A24A73DE9}" type="slidenum">
              <a:rPr lang="et-EE" smtClean="0"/>
              <a:t>‹#›</a:t>
            </a:fld>
            <a:endParaRPr lang="et-EE"/>
          </a:p>
        </p:txBody>
      </p:sp>
    </p:spTree>
    <p:extLst>
      <p:ext uri="{BB962C8B-B14F-4D97-AF65-F5344CB8AC3E}">
        <p14:creationId xmlns:p14="http://schemas.microsoft.com/office/powerpoint/2010/main" val="152730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8D1266-8582-3712-D683-AFA63DC549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9E4523D4-3C53-535C-2EE4-BF04D04D4B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73445252-2B5A-E3BF-3663-F40CC3D91D91}"/>
              </a:ext>
            </a:extLst>
          </p:cNvPr>
          <p:cNvSpPr>
            <a:spLocks noGrp="1"/>
          </p:cNvSpPr>
          <p:nvPr>
            <p:ph type="dt" sz="half" idx="10"/>
          </p:nvPr>
        </p:nvSpPr>
        <p:spPr/>
        <p:txBody>
          <a:bodyPr/>
          <a:lstStyle/>
          <a:p>
            <a:fld id="{04C579CD-12A9-40AE-A898-AD76EFA7308B}" type="datetimeFigureOut">
              <a:rPr lang="et-EE" smtClean="0"/>
              <a:t>16.04.2026</a:t>
            </a:fld>
            <a:endParaRPr lang="et-EE"/>
          </a:p>
        </p:txBody>
      </p:sp>
      <p:sp>
        <p:nvSpPr>
          <p:cNvPr id="5" name="Footer Placeholder 4">
            <a:extLst>
              <a:ext uri="{FF2B5EF4-FFF2-40B4-BE49-F238E27FC236}">
                <a16:creationId xmlns:a16="http://schemas.microsoft.com/office/drawing/2014/main" id="{F681BABA-7768-AEF0-92F4-F9703E7034FF}"/>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226B740F-29D8-C5D3-1FCA-7B2823467A64}"/>
              </a:ext>
            </a:extLst>
          </p:cNvPr>
          <p:cNvSpPr>
            <a:spLocks noGrp="1"/>
          </p:cNvSpPr>
          <p:nvPr>
            <p:ph type="sldNum" sz="quarter" idx="12"/>
          </p:nvPr>
        </p:nvSpPr>
        <p:spPr/>
        <p:txBody>
          <a:bodyPr/>
          <a:lstStyle/>
          <a:p>
            <a:fld id="{CAF63C68-5118-47F2-B076-052A24A73DE9}" type="slidenum">
              <a:rPr lang="et-EE" smtClean="0"/>
              <a:t>‹#›</a:t>
            </a:fld>
            <a:endParaRPr lang="et-EE"/>
          </a:p>
        </p:txBody>
      </p:sp>
    </p:spTree>
    <p:extLst>
      <p:ext uri="{BB962C8B-B14F-4D97-AF65-F5344CB8AC3E}">
        <p14:creationId xmlns:p14="http://schemas.microsoft.com/office/powerpoint/2010/main" val="173634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D4AC-740A-9551-5DCC-B30B5ED47BBA}"/>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705ACA31-094C-B624-45C9-FE187C884E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98F493AF-A507-98E8-2F08-2C41C2286A3B}"/>
              </a:ext>
            </a:extLst>
          </p:cNvPr>
          <p:cNvSpPr>
            <a:spLocks noGrp="1"/>
          </p:cNvSpPr>
          <p:nvPr>
            <p:ph type="dt" sz="half" idx="10"/>
          </p:nvPr>
        </p:nvSpPr>
        <p:spPr/>
        <p:txBody>
          <a:bodyPr/>
          <a:lstStyle/>
          <a:p>
            <a:fld id="{04C579CD-12A9-40AE-A898-AD76EFA7308B}" type="datetimeFigureOut">
              <a:rPr lang="et-EE" smtClean="0"/>
              <a:t>16.04.2026</a:t>
            </a:fld>
            <a:endParaRPr lang="et-EE"/>
          </a:p>
        </p:txBody>
      </p:sp>
      <p:sp>
        <p:nvSpPr>
          <p:cNvPr id="5" name="Footer Placeholder 4">
            <a:extLst>
              <a:ext uri="{FF2B5EF4-FFF2-40B4-BE49-F238E27FC236}">
                <a16:creationId xmlns:a16="http://schemas.microsoft.com/office/drawing/2014/main" id="{1A39FB6F-A084-AFA1-E014-FFB105521191}"/>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E9FCFD5D-FFBD-0646-B5B8-D25E0915DEA1}"/>
              </a:ext>
            </a:extLst>
          </p:cNvPr>
          <p:cNvSpPr>
            <a:spLocks noGrp="1"/>
          </p:cNvSpPr>
          <p:nvPr>
            <p:ph type="sldNum" sz="quarter" idx="12"/>
          </p:nvPr>
        </p:nvSpPr>
        <p:spPr/>
        <p:txBody>
          <a:bodyPr/>
          <a:lstStyle/>
          <a:p>
            <a:fld id="{CAF63C68-5118-47F2-B076-052A24A73DE9}" type="slidenum">
              <a:rPr lang="et-EE" smtClean="0"/>
              <a:t>‹#›</a:t>
            </a:fld>
            <a:endParaRPr lang="et-EE"/>
          </a:p>
        </p:txBody>
      </p:sp>
    </p:spTree>
    <p:extLst>
      <p:ext uri="{BB962C8B-B14F-4D97-AF65-F5344CB8AC3E}">
        <p14:creationId xmlns:p14="http://schemas.microsoft.com/office/powerpoint/2010/main" val="30821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2153-1942-978D-6446-38E55EDD84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id="{1D3B5963-B77C-92B7-3968-DA6C1A352B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C65E87-4535-325B-4632-6419095D42F9}"/>
              </a:ext>
            </a:extLst>
          </p:cNvPr>
          <p:cNvSpPr>
            <a:spLocks noGrp="1"/>
          </p:cNvSpPr>
          <p:nvPr>
            <p:ph type="dt" sz="half" idx="10"/>
          </p:nvPr>
        </p:nvSpPr>
        <p:spPr/>
        <p:txBody>
          <a:bodyPr/>
          <a:lstStyle/>
          <a:p>
            <a:fld id="{04C579CD-12A9-40AE-A898-AD76EFA7308B}" type="datetimeFigureOut">
              <a:rPr lang="et-EE" smtClean="0"/>
              <a:t>16.04.2026</a:t>
            </a:fld>
            <a:endParaRPr lang="et-EE"/>
          </a:p>
        </p:txBody>
      </p:sp>
      <p:sp>
        <p:nvSpPr>
          <p:cNvPr id="5" name="Footer Placeholder 4">
            <a:extLst>
              <a:ext uri="{FF2B5EF4-FFF2-40B4-BE49-F238E27FC236}">
                <a16:creationId xmlns:a16="http://schemas.microsoft.com/office/drawing/2014/main" id="{E007A4A7-08D9-634B-7B16-354E9C7AB03B}"/>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D4C174F5-3D72-CF85-7842-A535F6A8E603}"/>
              </a:ext>
            </a:extLst>
          </p:cNvPr>
          <p:cNvSpPr>
            <a:spLocks noGrp="1"/>
          </p:cNvSpPr>
          <p:nvPr>
            <p:ph type="sldNum" sz="quarter" idx="12"/>
          </p:nvPr>
        </p:nvSpPr>
        <p:spPr/>
        <p:txBody>
          <a:bodyPr/>
          <a:lstStyle/>
          <a:p>
            <a:fld id="{CAF63C68-5118-47F2-B076-052A24A73DE9}" type="slidenum">
              <a:rPr lang="et-EE" smtClean="0"/>
              <a:t>‹#›</a:t>
            </a:fld>
            <a:endParaRPr lang="et-EE"/>
          </a:p>
        </p:txBody>
      </p:sp>
    </p:spTree>
    <p:extLst>
      <p:ext uri="{BB962C8B-B14F-4D97-AF65-F5344CB8AC3E}">
        <p14:creationId xmlns:p14="http://schemas.microsoft.com/office/powerpoint/2010/main" val="13873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4034-8804-C6DE-0E0C-510BEC4912FB}"/>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17D28DF4-7978-B1FF-7B3A-0C947B6B12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7BF38C4F-583A-0193-16EE-5DB0BFB8D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F26F73A1-6C75-6DA3-960C-40298DC2A7B9}"/>
              </a:ext>
            </a:extLst>
          </p:cNvPr>
          <p:cNvSpPr>
            <a:spLocks noGrp="1"/>
          </p:cNvSpPr>
          <p:nvPr>
            <p:ph type="dt" sz="half" idx="10"/>
          </p:nvPr>
        </p:nvSpPr>
        <p:spPr/>
        <p:txBody>
          <a:bodyPr/>
          <a:lstStyle/>
          <a:p>
            <a:fld id="{04C579CD-12A9-40AE-A898-AD76EFA7308B}" type="datetimeFigureOut">
              <a:rPr lang="et-EE" smtClean="0"/>
              <a:t>16.04.2026</a:t>
            </a:fld>
            <a:endParaRPr lang="et-EE"/>
          </a:p>
        </p:txBody>
      </p:sp>
      <p:sp>
        <p:nvSpPr>
          <p:cNvPr id="6" name="Footer Placeholder 5">
            <a:extLst>
              <a:ext uri="{FF2B5EF4-FFF2-40B4-BE49-F238E27FC236}">
                <a16:creationId xmlns:a16="http://schemas.microsoft.com/office/drawing/2014/main" id="{A552A072-CAA9-9417-7526-29CFFFB7BB2D}"/>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E4299037-F8FA-CF79-E6B1-D50E6355F4C1}"/>
              </a:ext>
            </a:extLst>
          </p:cNvPr>
          <p:cNvSpPr>
            <a:spLocks noGrp="1"/>
          </p:cNvSpPr>
          <p:nvPr>
            <p:ph type="sldNum" sz="quarter" idx="12"/>
          </p:nvPr>
        </p:nvSpPr>
        <p:spPr/>
        <p:txBody>
          <a:bodyPr/>
          <a:lstStyle/>
          <a:p>
            <a:fld id="{CAF63C68-5118-47F2-B076-052A24A73DE9}" type="slidenum">
              <a:rPr lang="et-EE" smtClean="0"/>
              <a:t>‹#›</a:t>
            </a:fld>
            <a:endParaRPr lang="et-EE"/>
          </a:p>
        </p:txBody>
      </p:sp>
    </p:spTree>
    <p:extLst>
      <p:ext uri="{BB962C8B-B14F-4D97-AF65-F5344CB8AC3E}">
        <p14:creationId xmlns:p14="http://schemas.microsoft.com/office/powerpoint/2010/main" val="309846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FF11-AD7E-2CC3-2208-A915FD7A849E}"/>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id="{8C14D8C5-B9FB-C2ED-E88B-16035D74A2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DD5334-DE08-C588-FE82-5B40B11FC7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id="{A32CD4DC-9F88-5C87-626C-25045F3384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CB7545-3645-24B8-2987-452486BADD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id="{541ACA87-4E9D-3396-1940-0E73C4E67983}"/>
              </a:ext>
            </a:extLst>
          </p:cNvPr>
          <p:cNvSpPr>
            <a:spLocks noGrp="1"/>
          </p:cNvSpPr>
          <p:nvPr>
            <p:ph type="dt" sz="half" idx="10"/>
          </p:nvPr>
        </p:nvSpPr>
        <p:spPr/>
        <p:txBody>
          <a:bodyPr/>
          <a:lstStyle/>
          <a:p>
            <a:fld id="{04C579CD-12A9-40AE-A898-AD76EFA7308B}" type="datetimeFigureOut">
              <a:rPr lang="et-EE" smtClean="0"/>
              <a:t>16.04.2026</a:t>
            </a:fld>
            <a:endParaRPr lang="et-EE"/>
          </a:p>
        </p:txBody>
      </p:sp>
      <p:sp>
        <p:nvSpPr>
          <p:cNvPr id="8" name="Footer Placeholder 7">
            <a:extLst>
              <a:ext uri="{FF2B5EF4-FFF2-40B4-BE49-F238E27FC236}">
                <a16:creationId xmlns:a16="http://schemas.microsoft.com/office/drawing/2014/main" id="{58268E80-D8E9-CA68-2B48-27C0C80A75B3}"/>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92361EC6-8E3E-51AE-7F10-434B5E524671}"/>
              </a:ext>
            </a:extLst>
          </p:cNvPr>
          <p:cNvSpPr>
            <a:spLocks noGrp="1"/>
          </p:cNvSpPr>
          <p:nvPr>
            <p:ph type="sldNum" sz="quarter" idx="12"/>
          </p:nvPr>
        </p:nvSpPr>
        <p:spPr/>
        <p:txBody>
          <a:bodyPr/>
          <a:lstStyle/>
          <a:p>
            <a:fld id="{CAF63C68-5118-47F2-B076-052A24A73DE9}" type="slidenum">
              <a:rPr lang="et-EE" smtClean="0"/>
              <a:t>‹#›</a:t>
            </a:fld>
            <a:endParaRPr lang="et-EE"/>
          </a:p>
        </p:txBody>
      </p:sp>
    </p:spTree>
    <p:extLst>
      <p:ext uri="{BB962C8B-B14F-4D97-AF65-F5344CB8AC3E}">
        <p14:creationId xmlns:p14="http://schemas.microsoft.com/office/powerpoint/2010/main" val="19628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340D-B59F-7CEC-0A1A-4BDB015BB3B1}"/>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id="{04A62DE5-C697-29D6-8AE3-E035088F5D74}"/>
              </a:ext>
            </a:extLst>
          </p:cNvPr>
          <p:cNvSpPr>
            <a:spLocks noGrp="1"/>
          </p:cNvSpPr>
          <p:nvPr>
            <p:ph type="dt" sz="half" idx="10"/>
          </p:nvPr>
        </p:nvSpPr>
        <p:spPr/>
        <p:txBody>
          <a:bodyPr/>
          <a:lstStyle/>
          <a:p>
            <a:fld id="{04C579CD-12A9-40AE-A898-AD76EFA7308B}" type="datetimeFigureOut">
              <a:rPr lang="et-EE" smtClean="0"/>
              <a:t>16.04.2026</a:t>
            </a:fld>
            <a:endParaRPr lang="et-EE"/>
          </a:p>
        </p:txBody>
      </p:sp>
      <p:sp>
        <p:nvSpPr>
          <p:cNvPr id="4" name="Footer Placeholder 3">
            <a:extLst>
              <a:ext uri="{FF2B5EF4-FFF2-40B4-BE49-F238E27FC236}">
                <a16:creationId xmlns:a16="http://schemas.microsoft.com/office/drawing/2014/main" id="{0CFAD679-5593-7976-87D9-8FD07D820F5A}"/>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60D6DC60-F2CB-058C-9AFC-D24F2F29995A}"/>
              </a:ext>
            </a:extLst>
          </p:cNvPr>
          <p:cNvSpPr>
            <a:spLocks noGrp="1"/>
          </p:cNvSpPr>
          <p:nvPr>
            <p:ph type="sldNum" sz="quarter" idx="12"/>
          </p:nvPr>
        </p:nvSpPr>
        <p:spPr/>
        <p:txBody>
          <a:bodyPr/>
          <a:lstStyle/>
          <a:p>
            <a:fld id="{CAF63C68-5118-47F2-B076-052A24A73DE9}" type="slidenum">
              <a:rPr lang="et-EE" smtClean="0"/>
              <a:t>‹#›</a:t>
            </a:fld>
            <a:endParaRPr lang="et-EE"/>
          </a:p>
        </p:txBody>
      </p:sp>
    </p:spTree>
    <p:extLst>
      <p:ext uri="{BB962C8B-B14F-4D97-AF65-F5344CB8AC3E}">
        <p14:creationId xmlns:p14="http://schemas.microsoft.com/office/powerpoint/2010/main" val="201617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B2D61-E12B-8B43-6620-7A069AC4A392}"/>
              </a:ext>
            </a:extLst>
          </p:cNvPr>
          <p:cNvSpPr>
            <a:spLocks noGrp="1"/>
          </p:cNvSpPr>
          <p:nvPr>
            <p:ph type="dt" sz="half" idx="10"/>
          </p:nvPr>
        </p:nvSpPr>
        <p:spPr/>
        <p:txBody>
          <a:bodyPr/>
          <a:lstStyle/>
          <a:p>
            <a:fld id="{04C579CD-12A9-40AE-A898-AD76EFA7308B}" type="datetimeFigureOut">
              <a:rPr lang="et-EE" smtClean="0"/>
              <a:t>16.04.2026</a:t>
            </a:fld>
            <a:endParaRPr lang="et-EE"/>
          </a:p>
        </p:txBody>
      </p:sp>
      <p:sp>
        <p:nvSpPr>
          <p:cNvPr id="3" name="Footer Placeholder 2">
            <a:extLst>
              <a:ext uri="{FF2B5EF4-FFF2-40B4-BE49-F238E27FC236}">
                <a16:creationId xmlns:a16="http://schemas.microsoft.com/office/drawing/2014/main" id="{4661D123-1C12-58F2-E9A6-3B831E8AD548}"/>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39C0DCBB-DCD2-E89C-B851-0AB72E9387E9}"/>
              </a:ext>
            </a:extLst>
          </p:cNvPr>
          <p:cNvSpPr>
            <a:spLocks noGrp="1"/>
          </p:cNvSpPr>
          <p:nvPr>
            <p:ph type="sldNum" sz="quarter" idx="12"/>
          </p:nvPr>
        </p:nvSpPr>
        <p:spPr/>
        <p:txBody>
          <a:bodyPr/>
          <a:lstStyle/>
          <a:p>
            <a:fld id="{CAF63C68-5118-47F2-B076-052A24A73DE9}" type="slidenum">
              <a:rPr lang="et-EE" smtClean="0"/>
              <a:t>‹#›</a:t>
            </a:fld>
            <a:endParaRPr lang="et-EE"/>
          </a:p>
        </p:txBody>
      </p:sp>
    </p:spTree>
    <p:extLst>
      <p:ext uri="{BB962C8B-B14F-4D97-AF65-F5344CB8AC3E}">
        <p14:creationId xmlns:p14="http://schemas.microsoft.com/office/powerpoint/2010/main" val="360672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FFFE-40DB-E737-602F-A41B8AB8AB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435C4D37-7DFD-ECFB-A0C2-39AFCE7880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160DCAA1-7829-6594-5349-97248E89A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40C939-2596-A153-A83B-6037E64D380B}"/>
              </a:ext>
            </a:extLst>
          </p:cNvPr>
          <p:cNvSpPr>
            <a:spLocks noGrp="1"/>
          </p:cNvSpPr>
          <p:nvPr>
            <p:ph type="dt" sz="half" idx="10"/>
          </p:nvPr>
        </p:nvSpPr>
        <p:spPr/>
        <p:txBody>
          <a:bodyPr/>
          <a:lstStyle/>
          <a:p>
            <a:fld id="{04C579CD-12A9-40AE-A898-AD76EFA7308B}" type="datetimeFigureOut">
              <a:rPr lang="et-EE" smtClean="0"/>
              <a:t>16.04.2026</a:t>
            </a:fld>
            <a:endParaRPr lang="et-EE"/>
          </a:p>
        </p:txBody>
      </p:sp>
      <p:sp>
        <p:nvSpPr>
          <p:cNvPr id="6" name="Footer Placeholder 5">
            <a:extLst>
              <a:ext uri="{FF2B5EF4-FFF2-40B4-BE49-F238E27FC236}">
                <a16:creationId xmlns:a16="http://schemas.microsoft.com/office/drawing/2014/main" id="{7079084F-E3BB-3F30-0BA1-653BE7DD0F72}"/>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6A740986-82BF-9183-51EB-E74596949A65}"/>
              </a:ext>
            </a:extLst>
          </p:cNvPr>
          <p:cNvSpPr>
            <a:spLocks noGrp="1"/>
          </p:cNvSpPr>
          <p:nvPr>
            <p:ph type="sldNum" sz="quarter" idx="12"/>
          </p:nvPr>
        </p:nvSpPr>
        <p:spPr/>
        <p:txBody>
          <a:bodyPr/>
          <a:lstStyle/>
          <a:p>
            <a:fld id="{CAF63C68-5118-47F2-B076-052A24A73DE9}" type="slidenum">
              <a:rPr lang="et-EE" smtClean="0"/>
              <a:t>‹#›</a:t>
            </a:fld>
            <a:endParaRPr lang="et-EE"/>
          </a:p>
        </p:txBody>
      </p:sp>
    </p:spTree>
    <p:extLst>
      <p:ext uri="{BB962C8B-B14F-4D97-AF65-F5344CB8AC3E}">
        <p14:creationId xmlns:p14="http://schemas.microsoft.com/office/powerpoint/2010/main" val="317351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6CAA-9EBF-6C11-B906-BAA002E8E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DF546B27-6BC6-387A-ADA5-794137C206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88F909DA-A324-898F-4F83-917BB9CA2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267633-3B3F-2307-9A43-162E677DA3A7}"/>
              </a:ext>
            </a:extLst>
          </p:cNvPr>
          <p:cNvSpPr>
            <a:spLocks noGrp="1"/>
          </p:cNvSpPr>
          <p:nvPr>
            <p:ph type="dt" sz="half" idx="10"/>
          </p:nvPr>
        </p:nvSpPr>
        <p:spPr/>
        <p:txBody>
          <a:bodyPr/>
          <a:lstStyle/>
          <a:p>
            <a:fld id="{04C579CD-12A9-40AE-A898-AD76EFA7308B}" type="datetimeFigureOut">
              <a:rPr lang="et-EE" smtClean="0"/>
              <a:t>16.04.2026</a:t>
            </a:fld>
            <a:endParaRPr lang="et-EE"/>
          </a:p>
        </p:txBody>
      </p:sp>
      <p:sp>
        <p:nvSpPr>
          <p:cNvPr id="6" name="Footer Placeholder 5">
            <a:extLst>
              <a:ext uri="{FF2B5EF4-FFF2-40B4-BE49-F238E27FC236}">
                <a16:creationId xmlns:a16="http://schemas.microsoft.com/office/drawing/2014/main" id="{294C4ED8-79C5-7BF1-927A-E0AED2DAD00F}"/>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3D1655E5-6D13-5B75-4066-D89E3B161153}"/>
              </a:ext>
            </a:extLst>
          </p:cNvPr>
          <p:cNvSpPr>
            <a:spLocks noGrp="1"/>
          </p:cNvSpPr>
          <p:nvPr>
            <p:ph type="sldNum" sz="quarter" idx="12"/>
          </p:nvPr>
        </p:nvSpPr>
        <p:spPr/>
        <p:txBody>
          <a:bodyPr/>
          <a:lstStyle/>
          <a:p>
            <a:fld id="{CAF63C68-5118-47F2-B076-052A24A73DE9}" type="slidenum">
              <a:rPr lang="et-EE" smtClean="0"/>
              <a:t>‹#›</a:t>
            </a:fld>
            <a:endParaRPr lang="et-EE"/>
          </a:p>
        </p:txBody>
      </p:sp>
    </p:spTree>
    <p:extLst>
      <p:ext uri="{BB962C8B-B14F-4D97-AF65-F5344CB8AC3E}">
        <p14:creationId xmlns:p14="http://schemas.microsoft.com/office/powerpoint/2010/main" val="338863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56300-0146-3ABA-9069-E5EF746214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a16="http://schemas.microsoft.com/office/drawing/2014/main" id="{033BEE41-6DB8-05AB-FE38-E92C1F16E0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B308F2E9-9048-9A62-E395-6838EC6BAC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C579CD-12A9-40AE-A898-AD76EFA7308B}" type="datetimeFigureOut">
              <a:rPr lang="et-EE" smtClean="0"/>
              <a:t>16.04.2026</a:t>
            </a:fld>
            <a:endParaRPr lang="et-EE"/>
          </a:p>
        </p:txBody>
      </p:sp>
      <p:sp>
        <p:nvSpPr>
          <p:cNvPr id="5" name="Footer Placeholder 4">
            <a:extLst>
              <a:ext uri="{FF2B5EF4-FFF2-40B4-BE49-F238E27FC236}">
                <a16:creationId xmlns:a16="http://schemas.microsoft.com/office/drawing/2014/main" id="{A9BF9DA3-29F7-B812-CFCC-3A67DB447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t-EE"/>
          </a:p>
        </p:txBody>
      </p:sp>
      <p:sp>
        <p:nvSpPr>
          <p:cNvPr id="6" name="Slide Number Placeholder 5">
            <a:extLst>
              <a:ext uri="{FF2B5EF4-FFF2-40B4-BE49-F238E27FC236}">
                <a16:creationId xmlns:a16="http://schemas.microsoft.com/office/drawing/2014/main" id="{A6CD5EF9-E788-A10F-8958-8DD1BE6D4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F63C68-5118-47F2-B076-052A24A73DE9}" type="slidenum">
              <a:rPr lang="et-EE" smtClean="0"/>
              <a:t>‹#›</a:t>
            </a:fld>
            <a:endParaRPr lang="et-EE"/>
          </a:p>
        </p:txBody>
      </p:sp>
    </p:spTree>
    <p:extLst>
      <p:ext uri="{BB962C8B-B14F-4D97-AF65-F5344CB8AC3E}">
        <p14:creationId xmlns:p14="http://schemas.microsoft.com/office/powerpoint/2010/main" val="3000588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Kerli.Valner@lastekaitseliit.e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FFCF9-1B54-0100-6564-9F6DBF5409C7}"/>
              </a:ext>
            </a:extLst>
          </p:cNvPr>
          <p:cNvSpPr>
            <a:spLocks noGrp="1"/>
          </p:cNvSpPr>
          <p:nvPr>
            <p:ph type="ctrTitle"/>
          </p:nvPr>
        </p:nvSpPr>
        <p:spPr>
          <a:xfrm>
            <a:off x="8448683" y="1670195"/>
            <a:ext cx="3442790" cy="1655483"/>
          </a:xfrm>
        </p:spPr>
        <p:txBody>
          <a:bodyPr vert="horz" lIns="91440" tIns="45720" rIns="91440" bIns="45720" rtlCol="0" anchor="b">
            <a:noAutofit/>
          </a:bodyPr>
          <a:lstStyle/>
          <a:p>
            <a:pPr algn="l"/>
            <a:r>
              <a:rPr lang="en-US" sz="2800" b="1" dirty="0"/>
              <a:t>2026 Safer Internet Day conference: Presenting preliminary results of the EU Kids Online Estonia 2025 study</a:t>
            </a:r>
          </a:p>
        </p:txBody>
      </p:sp>
      <p:pic>
        <p:nvPicPr>
          <p:cNvPr id="5" name="Picture 4">
            <a:extLst>
              <a:ext uri="{FF2B5EF4-FFF2-40B4-BE49-F238E27FC236}">
                <a16:creationId xmlns:a16="http://schemas.microsoft.com/office/drawing/2014/main" id="{A992D1BF-1CB3-25D4-C89E-19766EB0036A}"/>
              </a:ext>
            </a:extLst>
          </p:cNvPr>
          <p:cNvPicPr>
            <a:picLocks noChangeAspect="1"/>
          </p:cNvPicPr>
          <p:nvPr/>
        </p:nvPicPr>
        <p:blipFill>
          <a:blip r:embed="rId3">
            <a:extLst>
              <a:ext uri="{28A0092B-C50C-407E-A947-70E740481C1C}">
                <a14:useLocalDpi xmlns:a14="http://schemas.microsoft.com/office/drawing/2010/main" val="0"/>
              </a:ext>
            </a:extLst>
          </a:blip>
          <a:srcRect r="5022"/>
          <a:stretch>
            <a:fillRect/>
          </a:stretch>
        </p:blipFill>
        <p:spPr>
          <a:xfrm>
            <a:off x="20" y="431"/>
            <a:ext cx="8115280" cy="6408311"/>
          </a:xfrm>
          <a:prstGeom prst="rect">
            <a:avLst/>
          </a:prstGeom>
        </p:spPr>
      </p:pic>
      <p:sp>
        <p:nvSpPr>
          <p:cNvPr id="3" name="Subtitle 2">
            <a:extLst>
              <a:ext uri="{FF2B5EF4-FFF2-40B4-BE49-F238E27FC236}">
                <a16:creationId xmlns:a16="http://schemas.microsoft.com/office/drawing/2014/main" id="{2BE535D1-E1FB-DF48-7A92-DF35BAA179AD}"/>
              </a:ext>
            </a:extLst>
          </p:cNvPr>
          <p:cNvSpPr>
            <a:spLocks noGrp="1"/>
          </p:cNvSpPr>
          <p:nvPr>
            <p:ph type="subTitle" idx="1"/>
          </p:nvPr>
        </p:nvSpPr>
        <p:spPr>
          <a:xfrm>
            <a:off x="8485209" y="3741802"/>
            <a:ext cx="2942813" cy="3540265"/>
          </a:xfrm>
        </p:spPr>
        <p:txBody>
          <a:bodyPr vert="horz" lIns="91440" tIns="45720" rIns="91440" bIns="45720" rtlCol="0">
            <a:normAutofit/>
          </a:bodyPr>
          <a:lstStyle/>
          <a:p>
            <a:pPr algn="l"/>
            <a:r>
              <a:rPr lang="en-US" sz="2000" dirty="0"/>
              <a:t>Kerli Valner</a:t>
            </a:r>
          </a:p>
          <a:p>
            <a:pPr algn="l">
              <a:spcBef>
                <a:spcPts val="600"/>
              </a:spcBef>
            </a:pPr>
            <a:r>
              <a:rPr lang="en-US" sz="2000" dirty="0"/>
              <a:t>Awareness Raising Coordinator</a:t>
            </a:r>
          </a:p>
          <a:p>
            <a:pPr algn="l"/>
            <a:r>
              <a:rPr lang="en-US" sz="2000" dirty="0"/>
              <a:t>Estonian Union for Child Welfare</a:t>
            </a:r>
          </a:p>
          <a:p>
            <a:pPr algn="l"/>
            <a:r>
              <a:rPr lang="en-US" sz="2000" dirty="0"/>
              <a:t>16.04.2026, Latvia</a:t>
            </a:r>
          </a:p>
        </p:txBody>
      </p:sp>
      <p:sp>
        <p:nvSpPr>
          <p:cNvPr id="1049" name="Rectangle 104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lt 5">
            <a:extLst>
              <a:ext uri="{FF2B5EF4-FFF2-40B4-BE49-F238E27FC236}">
                <a16:creationId xmlns:a16="http://schemas.microsoft.com/office/drawing/2014/main" id="{8D30E8E4-D438-BB98-7C4A-B476A3F5A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2686" y="6010624"/>
            <a:ext cx="1224111" cy="28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5EA872AE-B3BC-0AE4-3665-69FAA76E13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0163" y="5892235"/>
            <a:ext cx="146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lt 3">
            <a:extLst>
              <a:ext uri="{FF2B5EF4-FFF2-40B4-BE49-F238E27FC236}">
                <a16:creationId xmlns:a16="http://schemas.microsoft.com/office/drawing/2014/main" id="{3E72B3A4-D00E-9283-11BD-478C8E062D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8063" y="6068300"/>
            <a:ext cx="961610" cy="23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45329F07-FB3F-6CA9-2CF1-7EA85F8B0C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920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B307A5-E8DF-21D7-05B7-39CC6436828A}"/>
              </a:ext>
            </a:extLst>
          </p:cNvPr>
          <p:cNvPicPr>
            <a:picLocks noGrp="1" noChangeAspect="1"/>
          </p:cNvPicPr>
          <p:nvPr>
            <p:ph idx="1"/>
          </p:nvPr>
        </p:nvPicPr>
        <p:blipFill>
          <a:blip r:embed="rId3"/>
          <a:stretch>
            <a:fillRect/>
          </a:stretch>
        </p:blipFill>
        <p:spPr>
          <a:xfrm>
            <a:off x="1069523" y="566057"/>
            <a:ext cx="8956220" cy="5901004"/>
          </a:xfrm>
          <a:prstGeom prst="rect">
            <a:avLst/>
          </a:prstGeom>
        </p:spPr>
      </p:pic>
      <p:pic>
        <p:nvPicPr>
          <p:cNvPr id="5" name="Picture 5">
            <a:extLst>
              <a:ext uri="{FF2B5EF4-FFF2-40B4-BE49-F238E27FC236}">
                <a16:creationId xmlns:a16="http://schemas.microsoft.com/office/drawing/2014/main" id="{3B4105A0-2175-9BDA-9E34-8311A3FA6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11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4F647-F493-6B7A-AE76-A666E76856DA}"/>
              </a:ext>
            </a:extLst>
          </p:cNvPr>
          <p:cNvPicPr>
            <a:picLocks noChangeAspect="1"/>
          </p:cNvPicPr>
          <p:nvPr/>
        </p:nvPicPr>
        <p:blipFill>
          <a:blip r:embed="rId3"/>
          <a:stretch>
            <a:fillRect/>
          </a:stretch>
        </p:blipFill>
        <p:spPr>
          <a:xfrm>
            <a:off x="1215236" y="329029"/>
            <a:ext cx="7146885" cy="6199922"/>
          </a:xfrm>
          <a:prstGeom prst="rect">
            <a:avLst/>
          </a:prstGeom>
        </p:spPr>
      </p:pic>
      <p:pic>
        <p:nvPicPr>
          <p:cNvPr id="4" name="Picture 5">
            <a:extLst>
              <a:ext uri="{FF2B5EF4-FFF2-40B4-BE49-F238E27FC236}">
                <a16:creationId xmlns:a16="http://schemas.microsoft.com/office/drawing/2014/main" id="{9B32C178-CFD9-7B0F-B2E9-918D0CEF0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00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F98884-D033-6848-8ABF-898422D784BB}"/>
              </a:ext>
            </a:extLst>
          </p:cNvPr>
          <p:cNvPicPr>
            <a:picLocks noChangeAspect="1"/>
          </p:cNvPicPr>
          <p:nvPr/>
        </p:nvPicPr>
        <p:blipFill>
          <a:blip r:embed="rId3"/>
          <a:stretch>
            <a:fillRect/>
          </a:stretch>
        </p:blipFill>
        <p:spPr>
          <a:xfrm>
            <a:off x="1078738" y="0"/>
            <a:ext cx="8364752" cy="6858000"/>
          </a:xfrm>
          <a:prstGeom prst="rect">
            <a:avLst/>
          </a:prstGeom>
        </p:spPr>
      </p:pic>
      <p:pic>
        <p:nvPicPr>
          <p:cNvPr id="4" name="Picture 5">
            <a:extLst>
              <a:ext uri="{FF2B5EF4-FFF2-40B4-BE49-F238E27FC236}">
                <a16:creationId xmlns:a16="http://schemas.microsoft.com/office/drawing/2014/main" id="{807F85CC-C3FB-603E-D6BE-F17D662F7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604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2F5E-EFD2-BBF4-4742-CEE678A1F453}"/>
              </a:ext>
            </a:extLst>
          </p:cNvPr>
          <p:cNvSpPr>
            <a:spLocks noGrp="1"/>
          </p:cNvSpPr>
          <p:nvPr>
            <p:ph type="title"/>
          </p:nvPr>
        </p:nvSpPr>
        <p:spPr/>
        <p:txBody>
          <a:bodyPr/>
          <a:lstStyle/>
          <a:p>
            <a:r>
              <a:rPr lang="en-GB" dirty="0"/>
              <a:t>Deepfakes</a:t>
            </a:r>
            <a:endParaRPr lang="et-EE" dirty="0"/>
          </a:p>
        </p:txBody>
      </p:sp>
      <p:sp>
        <p:nvSpPr>
          <p:cNvPr id="3" name="Content Placeholder 2">
            <a:extLst>
              <a:ext uri="{FF2B5EF4-FFF2-40B4-BE49-F238E27FC236}">
                <a16:creationId xmlns:a16="http://schemas.microsoft.com/office/drawing/2014/main" id="{53626A13-7A67-097C-7872-F13D3F914AF1}"/>
              </a:ext>
            </a:extLst>
          </p:cNvPr>
          <p:cNvSpPr>
            <a:spLocks noGrp="1"/>
          </p:cNvSpPr>
          <p:nvPr>
            <p:ph idx="1"/>
          </p:nvPr>
        </p:nvSpPr>
        <p:spPr/>
        <p:txBody>
          <a:bodyPr>
            <a:normAutofit lnSpcReduction="10000"/>
          </a:bodyPr>
          <a:lstStyle/>
          <a:p>
            <a:r>
              <a:rPr lang="et-EE" dirty="0"/>
              <a:t>In the qualitative interviews, children were mostly aware of problems with deepfakes</a:t>
            </a:r>
            <a:r>
              <a:rPr lang="en-GB" dirty="0"/>
              <a:t> - </a:t>
            </a:r>
            <a:r>
              <a:rPr lang="et-EE" dirty="0"/>
              <a:t>can be used for manipulative purposes, including disinformation and the unintentional spread of misinformation. </a:t>
            </a:r>
            <a:endParaRPr lang="en-GB" dirty="0"/>
          </a:p>
          <a:p>
            <a:r>
              <a:rPr lang="et-EE" dirty="0"/>
              <a:t>Several children said they had seen deepfakes on social media.</a:t>
            </a:r>
            <a:endParaRPr lang="en-GB" dirty="0"/>
          </a:p>
          <a:p>
            <a:r>
              <a:rPr lang="et-EE" dirty="0"/>
              <a:t>Fewer children, however, talked about having witnessed instances of cyberbullying where deepfakes were leveraged to bully someone. </a:t>
            </a:r>
            <a:endParaRPr lang="en-GB" dirty="0"/>
          </a:p>
          <a:p>
            <a:r>
              <a:rPr lang="et-EE" dirty="0"/>
              <a:t>While children reported awareness that GenAI could be used for such malicious purposes, for the most part, they had not experienced this problem.</a:t>
            </a:r>
          </a:p>
          <a:p>
            <a:endParaRPr lang="et-EE" dirty="0"/>
          </a:p>
        </p:txBody>
      </p:sp>
      <p:pic>
        <p:nvPicPr>
          <p:cNvPr id="4" name="Picture 5">
            <a:extLst>
              <a:ext uri="{FF2B5EF4-FFF2-40B4-BE49-F238E27FC236}">
                <a16:creationId xmlns:a16="http://schemas.microsoft.com/office/drawing/2014/main" id="{56BFA2BD-ED07-177F-9A1B-B1178C168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59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0A441-CB81-1BD1-7E23-AC415251C54D}"/>
              </a:ext>
            </a:extLst>
          </p:cNvPr>
          <p:cNvPicPr>
            <a:picLocks noChangeAspect="1"/>
          </p:cNvPicPr>
          <p:nvPr/>
        </p:nvPicPr>
        <p:blipFill>
          <a:blip r:embed="rId3"/>
          <a:stretch>
            <a:fillRect/>
          </a:stretch>
        </p:blipFill>
        <p:spPr>
          <a:xfrm>
            <a:off x="1012370" y="155245"/>
            <a:ext cx="7587344" cy="6547510"/>
          </a:xfrm>
          <a:prstGeom prst="rect">
            <a:avLst/>
          </a:prstGeom>
        </p:spPr>
      </p:pic>
      <p:pic>
        <p:nvPicPr>
          <p:cNvPr id="5" name="Picture 5">
            <a:extLst>
              <a:ext uri="{FF2B5EF4-FFF2-40B4-BE49-F238E27FC236}">
                <a16:creationId xmlns:a16="http://schemas.microsoft.com/office/drawing/2014/main" id="{C649C8C3-5CF5-9702-AC97-ED9F3157D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39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0C48284-3AF6-9E88-E3CD-99A470693ECA}"/>
              </a:ext>
            </a:extLst>
          </p:cNvPr>
          <p:cNvPicPr>
            <a:picLocks noGrp="1" noChangeAspect="1"/>
          </p:cNvPicPr>
          <p:nvPr>
            <p:ph idx="1"/>
          </p:nvPr>
        </p:nvPicPr>
        <p:blipFill>
          <a:blip r:embed="rId3"/>
          <a:stretch>
            <a:fillRect/>
          </a:stretch>
        </p:blipFill>
        <p:spPr>
          <a:xfrm>
            <a:off x="890262" y="707573"/>
            <a:ext cx="9804242" cy="5316196"/>
          </a:xfrm>
          <a:prstGeom prst="rect">
            <a:avLst/>
          </a:prstGeom>
        </p:spPr>
      </p:pic>
      <p:pic>
        <p:nvPicPr>
          <p:cNvPr id="5" name="Picture 5">
            <a:extLst>
              <a:ext uri="{FF2B5EF4-FFF2-40B4-BE49-F238E27FC236}">
                <a16:creationId xmlns:a16="http://schemas.microsoft.com/office/drawing/2014/main" id="{B67A3D46-AFBE-0C18-C488-D01E700FD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065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365856-3B9F-2400-C166-94456BF6B512}"/>
              </a:ext>
            </a:extLst>
          </p:cNvPr>
          <p:cNvPicPr>
            <a:picLocks noChangeAspect="1"/>
          </p:cNvPicPr>
          <p:nvPr/>
        </p:nvPicPr>
        <p:blipFill>
          <a:blip r:embed="rId3"/>
          <a:stretch>
            <a:fillRect/>
          </a:stretch>
        </p:blipFill>
        <p:spPr>
          <a:xfrm>
            <a:off x="346295" y="544836"/>
            <a:ext cx="9448359" cy="5763951"/>
          </a:xfrm>
          <a:prstGeom prst="rect">
            <a:avLst/>
          </a:prstGeom>
        </p:spPr>
      </p:pic>
      <p:pic>
        <p:nvPicPr>
          <p:cNvPr id="6" name="Picture 5">
            <a:extLst>
              <a:ext uri="{FF2B5EF4-FFF2-40B4-BE49-F238E27FC236}">
                <a16:creationId xmlns:a16="http://schemas.microsoft.com/office/drawing/2014/main" id="{823B4CD6-B406-70D1-0351-475029494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388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62DDF-A149-A6A2-B234-422190DE7172}"/>
              </a:ext>
            </a:extLst>
          </p:cNvPr>
          <p:cNvSpPr>
            <a:spLocks noGrp="1"/>
          </p:cNvSpPr>
          <p:nvPr>
            <p:ph type="title"/>
          </p:nvPr>
        </p:nvSpPr>
        <p:spPr/>
        <p:txBody>
          <a:bodyPr/>
          <a:lstStyle/>
          <a:p>
            <a:r>
              <a:rPr lang="en-GB" dirty="0"/>
              <a:t>What they fear?</a:t>
            </a:r>
            <a:endParaRPr lang="et-EE" dirty="0"/>
          </a:p>
        </p:txBody>
      </p:sp>
      <p:sp>
        <p:nvSpPr>
          <p:cNvPr id="3" name="Content Placeholder 2">
            <a:extLst>
              <a:ext uri="{FF2B5EF4-FFF2-40B4-BE49-F238E27FC236}">
                <a16:creationId xmlns:a16="http://schemas.microsoft.com/office/drawing/2014/main" id="{56F4D101-63A2-406A-6996-112A57DF1834}"/>
              </a:ext>
            </a:extLst>
          </p:cNvPr>
          <p:cNvSpPr>
            <a:spLocks noGrp="1"/>
          </p:cNvSpPr>
          <p:nvPr>
            <p:ph idx="1"/>
          </p:nvPr>
        </p:nvSpPr>
        <p:spPr>
          <a:xfrm>
            <a:off x="838200" y="1825625"/>
            <a:ext cx="7298635" cy="4351338"/>
          </a:xfrm>
        </p:spPr>
        <p:txBody>
          <a:bodyPr/>
          <a:lstStyle/>
          <a:p>
            <a:r>
              <a:rPr lang="en-GB" dirty="0"/>
              <a:t>A fear expressed by children in many countries is that GenAI promotes deskilling, laziness or cognitive disempowerment, not only among children but also in adult populations. </a:t>
            </a:r>
          </a:p>
          <a:p>
            <a:r>
              <a:rPr lang="en-GB" dirty="0"/>
              <a:t>Children sometimes expressed concerns that in the future, professionals, such as doctors, lawyers or architects, may lose their ability to do their jobs well due to an overreliance on GenAI.</a:t>
            </a:r>
          </a:p>
          <a:p>
            <a:endParaRPr lang="et-EE" dirty="0"/>
          </a:p>
        </p:txBody>
      </p:sp>
      <p:pic>
        <p:nvPicPr>
          <p:cNvPr id="4" name="Picture 5">
            <a:extLst>
              <a:ext uri="{FF2B5EF4-FFF2-40B4-BE49-F238E27FC236}">
                <a16:creationId xmlns:a16="http://schemas.microsoft.com/office/drawing/2014/main" id="{32F23732-B23D-0735-03DE-3C524048F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0E82256-D23C-52C9-D62C-1FD2FCBAFF97}"/>
              </a:ext>
            </a:extLst>
          </p:cNvPr>
          <p:cNvPicPr>
            <a:picLocks noChangeAspect="1"/>
          </p:cNvPicPr>
          <p:nvPr/>
        </p:nvPicPr>
        <p:blipFill>
          <a:blip r:embed="rId3"/>
          <a:stretch>
            <a:fillRect/>
          </a:stretch>
        </p:blipFill>
        <p:spPr>
          <a:xfrm>
            <a:off x="8012926" y="1955385"/>
            <a:ext cx="4008546" cy="1820207"/>
          </a:xfrm>
          <a:prstGeom prst="rect">
            <a:avLst/>
          </a:prstGeom>
        </p:spPr>
      </p:pic>
      <p:pic>
        <p:nvPicPr>
          <p:cNvPr id="8" name="Picture 7">
            <a:extLst>
              <a:ext uri="{FF2B5EF4-FFF2-40B4-BE49-F238E27FC236}">
                <a16:creationId xmlns:a16="http://schemas.microsoft.com/office/drawing/2014/main" id="{285D908B-A21B-F884-52BD-BC52E722A0E0}"/>
              </a:ext>
            </a:extLst>
          </p:cNvPr>
          <p:cNvPicPr>
            <a:picLocks noChangeAspect="1"/>
          </p:cNvPicPr>
          <p:nvPr/>
        </p:nvPicPr>
        <p:blipFill>
          <a:blip r:embed="rId4"/>
          <a:stretch>
            <a:fillRect/>
          </a:stretch>
        </p:blipFill>
        <p:spPr>
          <a:xfrm>
            <a:off x="8136835" y="4336905"/>
            <a:ext cx="4008801" cy="836442"/>
          </a:xfrm>
          <a:prstGeom prst="rect">
            <a:avLst/>
          </a:prstGeom>
        </p:spPr>
      </p:pic>
    </p:spTree>
    <p:extLst>
      <p:ext uri="{BB962C8B-B14F-4D97-AF65-F5344CB8AC3E}">
        <p14:creationId xmlns:p14="http://schemas.microsoft.com/office/powerpoint/2010/main" val="16723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CFC3-01AB-2260-E986-4CD8834EB909}"/>
              </a:ext>
            </a:extLst>
          </p:cNvPr>
          <p:cNvSpPr>
            <a:spLocks noGrp="1"/>
          </p:cNvSpPr>
          <p:nvPr>
            <p:ph type="title"/>
          </p:nvPr>
        </p:nvSpPr>
        <p:spPr/>
        <p:txBody>
          <a:bodyPr/>
          <a:lstStyle/>
          <a:p>
            <a:r>
              <a:rPr lang="en-GB" dirty="0"/>
              <a:t>Concerns</a:t>
            </a:r>
            <a:endParaRPr lang="et-EE" dirty="0"/>
          </a:p>
        </p:txBody>
      </p:sp>
      <p:sp>
        <p:nvSpPr>
          <p:cNvPr id="3" name="Content Placeholder 2">
            <a:extLst>
              <a:ext uri="{FF2B5EF4-FFF2-40B4-BE49-F238E27FC236}">
                <a16:creationId xmlns:a16="http://schemas.microsoft.com/office/drawing/2014/main" id="{762EA969-8BFA-92B0-C59B-E14A6B51E4C2}"/>
              </a:ext>
            </a:extLst>
          </p:cNvPr>
          <p:cNvSpPr>
            <a:spLocks noGrp="1"/>
          </p:cNvSpPr>
          <p:nvPr>
            <p:ph idx="1"/>
          </p:nvPr>
        </p:nvSpPr>
        <p:spPr>
          <a:xfrm>
            <a:off x="838200" y="1825625"/>
            <a:ext cx="7696200" cy="4351338"/>
          </a:xfrm>
        </p:spPr>
        <p:txBody>
          <a:bodyPr>
            <a:normAutofit fontScale="92500"/>
          </a:bodyPr>
          <a:lstStyle/>
          <a:p>
            <a:r>
              <a:rPr lang="en-GB" dirty="0"/>
              <a:t>Some children also reported specific concerns about privacy.</a:t>
            </a:r>
          </a:p>
          <a:p>
            <a:r>
              <a:rPr lang="en-GB" dirty="0"/>
              <a:t>Many of them said they were aware that sharing private personal information with chatbots could be unsafe and that they were not clear as to how the data could be processed and shared further.</a:t>
            </a:r>
          </a:p>
          <a:p>
            <a:r>
              <a:rPr lang="en-GB" dirty="0"/>
              <a:t>W</a:t>
            </a:r>
            <a:r>
              <a:rPr lang="et-EE" dirty="0"/>
              <a:t>hile some children are turning to GenAI for personal advice and chatting when bored, the majority continues to trust their friends, family and expert knowledge (doctors, scientists, textbooks) more.</a:t>
            </a:r>
          </a:p>
          <a:p>
            <a:endParaRPr lang="et-EE" dirty="0"/>
          </a:p>
        </p:txBody>
      </p:sp>
      <p:pic>
        <p:nvPicPr>
          <p:cNvPr id="4" name="Picture 5">
            <a:extLst>
              <a:ext uri="{FF2B5EF4-FFF2-40B4-BE49-F238E27FC236}">
                <a16:creationId xmlns:a16="http://schemas.microsoft.com/office/drawing/2014/main" id="{A61A71FA-65EF-6CA4-7BE5-D8B6E140C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A9DEA05-77A2-E3AF-5F37-26B0930F951C}"/>
              </a:ext>
            </a:extLst>
          </p:cNvPr>
          <p:cNvPicPr>
            <a:picLocks noChangeAspect="1"/>
          </p:cNvPicPr>
          <p:nvPr/>
        </p:nvPicPr>
        <p:blipFill>
          <a:blip r:embed="rId3"/>
          <a:stretch>
            <a:fillRect/>
          </a:stretch>
        </p:blipFill>
        <p:spPr>
          <a:xfrm>
            <a:off x="8419574" y="2247735"/>
            <a:ext cx="3772426" cy="933580"/>
          </a:xfrm>
          <a:prstGeom prst="rect">
            <a:avLst/>
          </a:prstGeom>
        </p:spPr>
      </p:pic>
      <p:pic>
        <p:nvPicPr>
          <p:cNvPr id="8" name="Picture 7">
            <a:extLst>
              <a:ext uri="{FF2B5EF4-FFF2-40B4-BE49-F238E27FC236}">
                <a16:creationId xmlns:a16="http://schemas.microsoft.com/office/drawing/2014/main" id="{71485463-708E-ABCC-3887-AF645268D630}"/>
              </a:ext>
            </a:extLst>
          </p:cNvPr>
          <p:cNvPicPr>
            <a:picLocks noChangeAspect="1"/>
          </p:cNvPicPr>
          <p:nvPr/>
        </p:nvPicPr>
        <p:blipFill>
          <a:blip r:embed="rId4"/>
          <a:stretch>
            <a:fillRect/>
          </a:stretch>
        </p:blipFill>
        <p:spPr>
          <a:xfrm>
            <a:off x="8429100" y="3442471"/>
            <a:ext cx="3762900" cy="1428949"/>
          </a:xfrm>
          <a:prstGeom prst="rect">
            <a:avLst/>
          </a:prstGeom>
        </p:spPr>
      </p:pic>
    </p:spTree>
    <p:extLst>
      <p:ext uri="{BB962C8B-B14F-4D97-AF65-F5344CB8AC3E}">
        <p14:creationId xmlns:p14="http://schemas.microsoft.com/office/powerpoint/2010/main" val="3073657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8D5B-BE3D-F667-2CEF-58386FA2DC6B}"/>
              </a:ext>
            </a:extLst>
          </p:cNvPr>
          <p:cNvSpPr>
            <a:spLocks noGrp="1"/>
          </p:cNvSpPr>
          <p:nvPr>
            <p:ph type="title"/>
          </p:nvPr>
        </p:nvSpPr>
        <p:spPr/>
        <p:txBody>
          <a:bodyPr/>
          <a:lstStyle/>
          <a:p>
            <a:r>
              <a:rPr lang="en-GB" dirty="0"/>
              <a:t>Recommendations</a:t>
            </a:r>
            <a:endParaRPr lang="et-EE" dirty="0"/>
          </a:p>
        </p:txBody>
      </p:sp>
      <p:sp>
        <p:nvSpPr>
          <p:cNvPr id="3" name="Content Placeholder 2">
            <a:extLst>
              <a:ext uri="{FF2B5EF4-FFF2-40B4-BE49-F238E27FC236}">
                <a16:creationId xmlns:a16="http://schemas.microsoft.com/office/drawing/2014/main" id="{D396847A-5B4E-4971-5DB4-09C3AE147CDE}"/>
              </a:ext>
            </a:extLst>
          </p:cNvPr>
          <p:cNvSpPr>
            <a:spLocks noGrp="1"/>
          </p:cNvSpPr>
          <p:nvPr>
            <p:ph idx="1"/>
          </p:nvPr>
        </p:nvSpPr>
        <p:spPr>
          <a:xfrm>
            <a:off x="838200" y="1371600"/>
            <a:ext cx="10515600" cy="5121275"/>
          </a:xfrm>
        </p:spPr>
        <p:txBody>
          <a:bodyPr>
            <a:normAutofit fontScale="92500" lnSpcReduction="10000"/>
          </a:bodyPr>
          <a:lstStyle/>
          <a:p>
            <a:pPr marL="0" indent="0">
              <a:buNone/>
            </a:pPr>
            <a:br>
              <a:rPr lang="et-EE" dirty="0"/>
            </a:br>
            <a:r>
              <a:rPr lang="et-EE" dirty="0"/>
              <a:t>1. </a:t>
            </a:r>
            <a:r>
              <a:rPr lang="et-EE" b="1" dirty="0"/>
              <a:t>Industry </a:t>
            </a:r>
            <a:r>
              <a:rPr lang="et-EE" dirty="0"/>
              <a:t>should design age-appropriate, safe and private tools that respect children’s rights. </a:t>
            </a:r>
            <a:br>
              <a:rPr lang="et-EE" dirty="0"/>
            </a:br>
            <a:r>
              <a:rPr lang="et-EE" dirty="0"/>
              <a:t>2. </a:t>
            </a:r>
            <a:r>
              <a:rPr lang="et-EE" b="1" dirty="0"/>
              <a:t>National governments and transnational institutions like the EU </a:t>
            </a:r>
            <a:r>
              <a:rPr lang="et-EE" dirty="0"/>
              <a:t>should implement regulations to guarantee that companies comply with children’s rights by design principles. </a:t>
            </a:r>
            <a:br>
              <a:rPr lang="et-EE" dirty="0"/>
            </a:br>
            <a:r>
              <a:rPr lang="et-EE" dirty="0"/>
              <a:t>3. </a:t>
            </a:r>
            <a:r>
              <a:rPr lang="et-EE" b="1" dirty="0"/>
              <a:t>Teachers</a:t>
            </a:r>
            <a:r>
              <a:rPr lang="et-EE" dirty="0"/>
              <a:t> should provide clear rules around the use of GenAI in schoolwork and guide them through positive uses, supporting their acquisition of GenAI literacies. </a:t>
            </a:r>
            <a:br>
              <a:rPr lang="et-EE" dirty="0"/>
            </a:br>
            <a:r>
              <a:rPr lang="et-EE" dirty="0"/>
              <a:t>4. </a:t>
            </a:r>
            <a:r>
              <a:rPr lang="et-EE" b="1" dirty="0"/>
              <a:t>Parents</a:t>
            </a:r>
            <a:r>
              <a:rPr lang="et-EE" dirty="0"/>
              <a:t> should accompany their children in the use of GenAI: although they may fear they lack the required skills, they can help reinforce their critical AI literacies, including checking the reliability of outputs or assessing the privacy of services. </a:t>
            </a:r>
            <a:br>
              <a:rPr lang="et-EE" dirty="0"/>
            </a:br>
            <a:r>
              <a:rPr lang="et-EE" dirty="0"/>
              <a:t>5. </a:t>
            </a:r>
            <a:r>
              <a:rPr lang="en-GB" dirty="0"/>
              <a:t>T</a:t>
            </a:r>
            <a:r>
              <a:rPr lang="et-EE" dirty="0"/>
              <a:t>he </a:t>
            </a:r>
            <a:r>
              <a:rPr lang="et-EE" b="1" dirty="0"/>
              <a:t>media</a:t>
            </a:r>
            <a:r>
              <a:rPr lang="et-EE" dirty="0"/>
              <a:t> have the responsibility to portray GenAI for what it actually does, as well as what it promises to deliver.</a:t>
            </a:r>
          </a:p>
          <a:p>
            <a:endParaRPr lang="et-EE" dirty="0"/>
          </a:p>
        </p:txBody>
      </p:sp>
      <p:pic>
        <p:nvPicPr>
          <p:cNvPr id="4" name="Picture 5">
            <a:extLst>
              <a:ext uri="{FF2B5EF4-FFF2-40B4-BE49-F238E27FC236}">
                <a16:creationId xmlns:a16="http://schemas.microsoft.com/office/drawing/2014/main" id="{FA6DB5AE-9847-82CD-49A8-A50DBDADF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582E-8329-C711-580C-752B74062134}"/>
              </a:ext>
            </a:extLst>
          </p:cNvPr>
          <p:cNvSpPr>
            <a:spLocks noGrp="1"/>
          </p:cNvSpPr>
          <p:nvPr>
            <p:ph type="title"/>
          </p:nvPr>
        </p:nvSpPr>
        <p:spPr/>
        <p:txBody>
          <a:bodyPr/>
          <a:lstStyle/>
          <a:p>
            <a:r>
              <a:rPr lang="en-GB" dirty="0"/>
              <a:t>Safer Internet Day 2026 </a:t>
            </a:r>
            <a:endParaRPr lang="et-EE" dirty="0"/>
          </a:p>
        </p:txBody>
      </p:sp>
      <p:pic>
        <p:nvPicPr>
          <p:cNvPr id="5" name="Content Placeholder 4">
            <a:extLst>
              <a:ext uri="{FF2B5EF4-FFF2-40B4-BE49-F238E27FC236}">
                <a16:creationId xmlns:a16="http://schemas.microsoft.com/office/drawing/2014/main" id="{EF97686D-D862-9586-3D7E-4B941D61F7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68623" y="968423"/>
            <a:ext cx="3852062" cy="2419095"/>
          </a:xfrm>
          <a:prstGeom prst="rect">
            <a:avLst/>
          </a:prstGeom>
        </p:spPr>
      </p:pic>
      <p:pic>
        <p:nvPicPr>
          <p:cNvPr id="7" name="Picture 6">
            <a:extLst>
              <a:ext uri="{FF2B5EF4-FFF2-40B4-BE49-F238E27FC236}">
                <a16:creationId xmlns:a16="http://schemas.microsoft.com/office/drawing/2014/main" id="{565C51B4-329D-E28E-4227-EF1F3D9F7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0832" y="3590780"/>
            <a:ext cx="3852063" cy="2889508"/>
          </a:xfrm>
          <a:prstGeom prst="rect">
            <a:avLst/>
          </a:prstGeom>
        </p:spPr>
      </p:pic>
      <p:pic>
        <p:nvPicPr>
          <p:cNvPr id="9" name="Picture 8">
            <a:extLst>
              <a:ext uri="{FF2B5EF4-FFF2-40B4-BE49-F238E27FC236}">
                <a16:creationId xmlns:a16="http://schemas.microsoft.com/office/drawing/2014/main" id="{B7D58457-FD68-5788-A3F1-A2A13E2973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2208" y="2504660"/>
            <a:ext cx="2981720" cy="3975627"/>
          </a:xfrm>
          <a:prstGeom prst="rect">
            <a:avLst/>
          </a:prstGeom>
        </p:spPr>
      </p:pic>
      <p:sp>
        <p:nvSpPr>
          <p:cNvPr id="10" name="TextBox 9">
            <a:extLst>
              <a:ext uri="{FF2B5EF4-FFF2-40B4-BE49-F238E27FC236}">
                <a16:creationId xmlns:a16="http://schemas.microsoft.com/office/drawing/2014/main" id="{8F4019ED-C96F-57F7-CC36-4177812A6CFE}"/>
              </a:ext>
            </a:extLst>
          </p:cNvPr>
          <p:cNvSpPr txBox="1"/>
          <p:nvPr/>
        </p:nvSpPr>
        <p:spPr>
          <a:xfrm>
            <a:off x="631371" y="1771307"/>
            <a:ext cx="3221139" cy="4708981"/>
          </a:xfrm>
          <a:prstGeom prst="rect">
            <a:avLst/>
          </a:prstGeom>
          <a:noFill/>
        </p:spPr>
        <p:txBody>
          <a:bodyPr wrap="square" rtlCol="0">
            <a:spAutoFit/>
          </a:bodyPr>
          <a:lstStyle/>
          <a:p>
            <a:r>
              <a:rPr lang="en-GB" sz="2000" dirty="0"/>
              <a:t>Conference “From Online Hate to an AI awareness. Opportunities and Risks Online” in Tallinn</a:t>
            </a:r>
          </a:p>
          <a:p>
            <a:endParaRPr lang="en-GB" sz="2000" dirty="0"/>
          </a:p>
          <a:p>
            <a:r>
              <a:rPr lang="en-GB" sz="2000" dirty="0"/>
              <a:t>Preliminary results of EU Kids Online Estonian research 2025 were published.</a:t>
            </a:r>
          </a:p>
          <a:p>
            <a:endParaRPr lang="en-GB" sz="2000" dirty="0"/>
          </a:p>
          <a:p>
            <a:r>
              <a:rPr lang="en-GB" sz="2000" dirty="0"/>
              <a:t>Results were presented by research team of University of Tartu and discussed with different stakeholders and young people.</a:t>
            </a:r>
            <a:endParaRPr lang="et-EE" sz="2000" dirty="0"/>
          </a:p>
        </p:txBody>
      </p:sp>
      <p:pic>
        <p:nvPicPr>
          <p:cNvPr id="13" name="Picture 5">
            <a:extLst>
              <a:ext uri="{FF2B5EF4-FFF2-40B4-BE49-F238E27FC236}">
                <a16:creationId xmlns:a16="http://schemas.microsoft.com/office/drawing/2014/main" id="{45DAA108-21FD-B54A-9951-1AE1F71B40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598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2B53-430C-9B52-7E82-F702790DAFB6}"/>
              </a:ext>
            </a:extLst>
          </p:cNvPr>
          <p:cNvSpPr>
            <a:spLocks noGrp="1"/>
          </p:cNvSpPr>
          <p:nvPr>
            <p:ph type="title"/>
          </p:nvPr>
        </p:nvSpPr>
        <p:spPr/>
        <p:txBody>
          <a:bodyPr/>
          <a:lstStyle/>
          <a:p>
            <a:r>
              <a:rPr lang="en-GB" dirty="0"/>
              <a:t>References</a:t>
            </a:r>
            <a:endParaRPr lang="et-EE" dirty="0"/>
          </a:p>
        </p:txBody>
      </p:sp>
      <p:sp>
        <p:nvSpPr>
          <p:cNvPr id="3" name="Content Placeholder 2">
            <a:extLst>
              <a:ext uri="{FF2B5EF4-FFF2-40B4-BE49-F238E27FC236}">
                <a16:creationId xmlns:a16="http://schemas.microsoft.com/office/drawing/2014/main" id="{D63B134F-C860-D604-66EB-F9E275ECD2E3}"/>
              </a:ext>
            </a:extLst>
          </p:cNvPr>
          <p:cNvSpPr>
            <a:spLocks noGrp="1"/>
          </p:cNvSpPr>
          <p:nvPr>
            <p:ph idx="1"/>
          </p:nvPr>
        </p:nvSpPr>
        <p:spPr>
          <a:xfrm>
            <a:off x="838199" y="1825625"/>
            <a:ext cx="10515599" cy="4351338"/>
          </a:xfrm>
        </p:spPr>
        <p:txBody>
          <a:bodyPr/>
          <a:lstStyle/>
          <a:p>
            <a:r>
              <a:rPr lang="en-GB" dirty="0"/>
              <a:t>Kalmus, V., Opermann, S., Kurvits, R. (</a:t>
            </a:r>
            <a:r>
              <a:rPr lang="en-GB" dirty="0" err="1"/>
              <a:t>toim</a:t>
            </a:r>
            <a:r>
              <a:rPr lang="en-GB" dirty="0"/>
              <a:t>) (2026). EU Kids </a:t>
            </a:r>
            <a:r>
              <a:rPr lang="en-GB" dirty="0" err="1"/>
              <a:t>Online´I</a:t>
            </a:r>
            <a:r>
              <a:rPr lang="en-GB" dirty="0"/>
              <a:t> 2025. </a:t>
            </a:r>
            <a:r>
              <a:rPr lang="en-GB" dirty="0" err="1"/>
              <a:t>aasta</a:t>
            </a:r>
            <a:r>
              <a:rPr lang="en-GB" dirty="0"/>
              <a:t> </a:t>
            </a:r>
            <a:r>
              <a:rPr lang="en-GB" dirty="0" err="1"/>
              <a:t>uuringu</a:t>
            </a:r>
            <a:r>
              <a:rPr lang="en-GB" dirty="0"/>
              <a:t> </a:t>
            </a:r>
            <a:r>
              <a:rPr lang="en-GB" dirty="0" err="1"/>
              <a:t>esialgsed</a:t>
            </a:r>
            <a:r>
              <a:rPr lang="en-GB" dirty="0"/>
              <a:t> </a:t>
            </a:r>
            <a:r>
              <a:rPr lang="en-GB" dirty="0" err="1"/>
              <a:t>tulemused</a:t>
            </a:r>
            <a:r>
              <a:rPr lang="en-GB" dirty="0"/>
              <a:t>. Tartu: Tartu </a:t>
            </a:r>
            <a:r>
              <a:rPr lang="en-GB" dirty="0" err="1"/>
              <a:t>Ülikool</a:t>
            </a:r>
            <a:r>
              <a:rPr lang="en-GB" dirty="0"/>
              <a:t>, </a:t>
            </a:r>
            <a:r>
              <a:rPr lang="en-GB" dirty="0" err="1"/>
              <a:t>ühiskonnateaduste</a:t>
            </a:r>
            <a:r>
              <a:rPr lang="en-GB" dirty="0"/>
              <a:t> </a:t>
            </a:r>
            <a:r>
              <a:rPr lang="en-GB" dirty="0" err="1"/>
              <a:t>instituut</a:t>
            </a:r>
            <a:r>
              <a:rPr lang="en-GB" dirty="0"/>
              <a:t>.</a:t>
            </a:r>
            <a:br>
              <a:rPr lang="en-GB" dirty="0"/>
            </a:br>
            <a:endParaRPr lang="en-GB" dirty="0"/>
          </a:p>
          <a:p>
            <a:r>
              <a:rPr lang="et-EE" dirty="0"/>
              <a:t>Staksrud, E., Mascheroni, G., Milosevic, T., Ní Bhroin, N., Ólafsson, K., Şengül-İnal, G., &amp; Stoilova, M. (2026). European children’s use and understanding of Generative AI. EU Kids Online V.</a:t>
            </a:r>
            <a:endParaRPr lang="en-GB" dirty="0"/>
          </a:p>
          <a:p>
            <a:endParaRPr lang="et-EE" dirty="0"/>
          </a:p>
          <a:p>
            <a:endParaRPr lang="et-EE" dirty="0"/>
          </a:p>
        </p:txBody>
      </p:sp>
      <p:pic>
        <p:nvPicPr>
          <p:cNvPr id="4" name="Picture 5">
            <a:extLst>
              <a:ext uri="{FF2B5EF4-FFF2-40B4-BE49-F238E27FC236}">
                <a16:creationId xmlns:a16="http://schemas.microsoft.com/office/drawing/2014/main" id="{93F3C3D2-7BB5-659C-69FA-83BECE870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530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6BAA3-BC2B-E222-D7F5-DE1F93B3CA83}"/>
              </a:ext>
            </a:extLst>
          </p:cNvPr>
          <p:cNvSpPr>
            <a:spLocks noGrp="1"/>
          </p:cNvSpPr>
          <p:nvPr>
            <p:ph type="title"/>
          </p:nvPr>
        </p:nvSpPr>
        <p:spPr>
          <a:xfrm>
            <a:off x="755903" y="3399769"/>
            <a:ext cx="10640754" cy="775845"/>
          </a:xfrm>
        </p:spPr>
        <p:txBody>
          <a:bodyPr vert="horz" lIns="91440" tIns="45720" rIns="91440" bIns="45720" rtlCol="0" anchor="b">
            <a:normAutofit/>
          </a:bodyPr>
          <a:lstStyle/>
          <a:p>
            <a:pPr algn="ctr"/>
            <a:r>
              <a:rPr lang="en-US" sz="4000" kern="1200" dirty="0">
                <a:solidFill>
                  <a:schemeClr val="tx2"/>
                </a:solidFill>
                <a:latin typeface="+mj-lt"/>
                <a:ea typeface="+mj-ea"/>
                <a:cs typeface="+mj-cs"/>
              </a:rPr>
              <a:t>Thank </a:t>
            </a:r>
            <a:r>
              <a:rPr lang="en-US" sz="4400" kern="1200" dirty="0">
                <a:solidFill>
                  <a:schemeClr val="tx2"/>
                </a:solidFill>
                <a:latin typeface="+mj-lt"/>
                <a:ea typeface="+mj-ea"/>
                <a:cs typeface="+mj-cs"/>
              </a:rPr>
              <a:t>you</a:t>
            </a:r>
            <a:r>
              <a:rPr lang="en-US" sz="4000" kern="1200" dirty="0">
                <a:solidFill>
                  <a:schemeClr val="tx2"/>
                </a:solidFill>
                <a:latin typeface="+mj-lt"/>
                <a:ea typeface="+mj-ea"/>
                <a:cs typeface="+mj-cs"/>
              </a:rPr>
              <a:t>! </a:t>
            </a:r>
          </a:p>
        </p:txBody>
      </p:sp>
      <p:sp>
        <p:nvSpPr>
          <p:cNvPr id="3" name="Text Placeholder 2">
            <a:extLst>
              <a:ext uri="{FF2B5EF4-FFF2-40B4-BE49-F238E27FC236}">
                <a16:creationId xmlns:a16="http://schemas.microsoft.com/office/drawing/2014/main" id="{8C6020DF-89AF-EABF-B78C-9FEB9FAD049E}"/>
              </a:ext>
            </a:extLst>
          </p:cNvPr>
          <p:cNvSpPr>
            <a:spLocks noGrp="1"/>
          </p:cNvSpPr>
          <p:nvPr>
            <p:ph type="body" idx="1"/>
          </p:nvPr>
        </p:nvSpPr>
        <p:spPr>
          <a:xfrm>
            <a:off x="1514121" y="4171528"/>
            <a:ext cx="9163757" cy="1884715"/>
          </a:xfrm>
        </p:spPr>
        <p:txBody>
          <a:bodyPr vert="horz" lIns="91440" tIns="45720" rIns="91440" bIns="45720" rtlCol="0" anchor="ctr">
            <a:normAutofit/>
          </a:bodyPr>
          <a:lstStyle/>
          <a:p>
            <a:pPr algn="ctr"/>
            <a:br>
              <a:rPr lang="en-US" sz="2800" kern="1200" dirty="0">
                <a:solidFill>
                  <a:schemeClr val="tx2"/>
                </a:solidFill>
                <a:latin typeface="+mn-lt"/>
                <a:ea typeface="+mn-ea"/>
                <a:cs typeface="+mn-cs"/>
              </a:rPr>
            </a:br>
            <a:r>
              <a:rPr lang="en-US" sz="2800" kern="1200" dirty="0">
                <a:solidFill>
                  <a:schemeClr val="tx2"/>
                </a:solidFill>
                <a:latin typeface="+mn-lt"/>
                <a:ea typeface="+mn-ea"/>
                <a:cs typeface="+mn-cs"/>
              </a:rPr>
              <a:t>Kerli Valner</a:t>
            </a:r>
          </a:p>
          <a:p>
            <a:pPr algn="ctr"/>
            <a:r>
              <a:rPr lang="en-US" sz="2800" kern="1200" dirty="0">
                <a:solidFill>
                  <a:schemeClr val="tx2"/>
                </a:solidFill>
                <a:latin typeface="+mn-lt"/>
                <a:ea typeface="+mn-ea"/>
                <a:cs typeface="+mn-cs"/>
                <a:hlinkClick r:id="rId2"/>
              </a:rPr>
              <a:t>Kerli.Valner@lastekaitseliit.ee</a:t>
            </a:r>
            <a:r>
              <a:rPr lang="en-US" sz="2800" kern="1200" dirty="0">
                <a:solidFill>
                  <a:schemeClr val="tx2"/>
                </a:solidFill>
                <a:latin typeface="+mn-lt"/>
                <a:ea typeface="+mn-ea"/>
                <a:cs typeface="+mn-cs"/>
              </a:rPr>
              <a:t> </a:t>
            </a:r>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5">
            <a:extLst>
              <a:ext uri="{FF2B5EF4-FFF2-40B4-BE49-F238E27FC236}">
                <a16:creationId xmlns:a16="http://schemas.microsoft.com/office/drawing/2014/main" id="{C8E3CB4D-80DC-15D5-B2B0-F713E1E821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21298" y="1170502"/>
            <a:ext cx="8149404" cy="16706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387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069D9-5C45-00A7-52BA-64D33D33E70D}"/>
              </a:ext>
            </a:extLst>
          </p:cNvPr>
          <p:cNvSpPr>
            <a:spLocks noGrp="1"/>
          </p:cNvSpPr>
          <p:nvPr>
            <p:ph type="title"/>
          </p:nvPr>
        </p:nvSpPr>
        <p:spPr/>
        <p:txBody>
          <a:bodyPr>
            <a:normAutofit/>
          </a:bodyPr>
          <a:lstStyle/>
          <a:p>
            <a:r>
              <a:rPr lang="en-GB" sz="4000" dirty="0"/>
              <a:t>Preliminary results of the </a:t>
            </a:r>
            <a:br>
              <a:rPr lang="en-GB" sz="4000" dirty="0"/>
            </a:br>
            <a:r>
              <a:rPr lang="en-GB" sz="4000" dirty="0"/>
              <a:t>EU Kids Online Estonia 2025 study</a:t>
            </a:r>
            <a:endParaRPr lang="et-EE" sz="4000" dirty="0"/>
          </a:p>
        </p:txBody>
      </p:sp>
      <p:sp>
        <p:nvSpPr>
          <p:cNvPr id="3" name="Content Placeholder 2">
            <a:extLst>
              <a:ext uri="{FF2B5EF4-FFF2-40B4-BE49-F238E27FC236}">
                <a16:creationId xmlns:a16="http://schemas.microsoft.com/office/drawing/2014/main" id="{44C65D7C-D631-CFC3-74CA-1202ECB85C64}"/>
              </a:ext>
            </a:extLst>
          </p:cNvPr>
          <p:cNvSpPr>
            <a:spLocks noGrp="1"/>
          </p:cNvSpPr>
          <p:nvPr>
            <p:ph idx="1"/>
          </p:nvPr>
        </p:nvSpPr>
        <p:spPr>
          <a:xfrm>
            <a:off x="838200" y="1825625"/>
            <a:ext cx="7489371" cy="4351338"/>
          </a:xfrm>
        </p:spPr>
        <p:txBody>
          <a:bodyPr>
            <a:normAutofit/>
          </a:bodyPr>
          <a:lstStyle/>
          <a:p>
            <a:r>
              <a:rPr lang="en-GB" sz="2400" dirty="0"/>
              <a:t>The study focuses on Estonian pupils’ use of digital technologies and the internet, digital literacy, online risks, and parental mediation of internet use.</a:t>
            </a:r>
          </a:p>
          <a:p>
            <a:r>
              <a:rPr lang="en-GB" sz="2400" dirty="0"/>
              <a:t>In addition, new topics such as young people’s mental wellbeing and health, the use of artificial intelligence, and attitudes toward new technological solutions are included.</a:t>
            </a:r>
          </a:p>
          <a:p>
            <a:r>
              <a:rPr lang="en-GB" sz="2400" b="1" dirty="0"/>
              <a:t>Quantitative study</a:t>
            </a:r>
            <a:r>
              <a:rPr lang="en-GB" sz="2400" dirty="0"/>
              <a:t>: 2474 young people aged 9-16 answered online questionnaire.</a:t>
            </a:r>
          </a:p>
          <a:p>
            <a:r>
              <a:rPr lang="en-GB" sz="2400" b="1" dirty="0"/>
              <a:t>Qualitative study</a:t>
            </a:r>
            <a:r>
              <a:rPr lang="en-GB" sz="2400" dirty="0"/>
              <a:t>: sixteen young people aged 13–17 were interviewed.</a:t>
            </a:r>
            <a:endParaRPr lang="et-EE" sz="2400" dirty="0"/>
          </a:p>
        </p:txBody>
      </p:sp>
      <p:pic>
        <p:nvPicPr>
          <p:cNvPr id="4" name="Picture 3">
            <a:extLst>
              <a:ext uri="{FF2B5EF4-FFF2-40B4-BE49-F238E27FC236}">
                <a16:creationId xmlns:a16="http://schemas.microsoft.com/office/drawing/2014/main" id="{A2CB5083-FCB3-85A6-B828-AEF7D3147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528" y="1953333"/>
            <a:ext cx="2775857" cy="3701143"/>
          </a:xfrm>
          <a:prstGeom prst="rect">
            <a:avLst/>
          </a:prstGeom>
        </p:spPr>
      </p:pic>
      <p:pic>
        <p:nvPicPr>
          <p:cNvPr id="5" name="Picture 5">
            <a:extLst>
              <a:ext uri="{FF2B5EF4-FFF2-40B4-BE49-F238E27FC236}">
                <a16:creationId xmlns:a16="http://schemas.microsoft.com/office/drawing/2014/main" id="{2CC00A3E-B5ED-1BC3-1354-BAF1B2685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23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EAE3-1367-D8CE-F190-8E09FA139E13}"/>
              </a:ext>
            </a:extLst>
          </p:cNvPr>
          <p:cNvSpPr>
            <a:spLocks noGrp="1"/>
          </p:cNvSpPr>
          <p:nvPr>
            <p:ph type="title"/>
          </p:nvPr>
        </p:nvSpPr>
        <p:spPr/>
        <p:txBody>
          <a:bodyPr/>
          <a:lstStyle/>
          <a:p>
            <a:r>
              <a:rPr lang="en-GB" dirty="0"/>
              <a:t>Some findings</a:t>
            </a:r>
            <a:endParaRPr lang="et-EE" dirty="0"/>
          </a:p>
        </p:txBody>
      </p:sp>
      <p:sp>
        <p:nvSpPr>
          <p:cNvPr id="3" name="Content Placeholder 2">
            <a:extLst>
              <a:ext uri="{FF2B5EF4-FFF2-40B4-BE49-F238E27FC236}">
                <a16:creationId xmlns:a16="http://schemas.microsoft.com/office/drawing/2014/main" id="{6C7ABE8D-297C-B5C2-5AB3-BB81E2B7B332}"/>
              </a:ext>
            </a:extLst>
          </p:cNvPr>
          <p:cNvSpPr>
            <a:spLocks noGrp="1"/>
          </p:cNvSpPr>
          <p:nvPr>
            <p:ph idx="1"/>
          </p:nvPr>
        </p:nvSpPr>
        <p:spPr>
          <a:xfrm>
            <a:off x="838200" y="1587085"/>
            <a:ext cx="6808304" cy="4905789"/>
          </a:xfrm>
        </p:spPr>
        <p:txBody>
          <a:bodyPr>
            <a:normAutofit fontScale="92500" lnSpcReduction="10000"/>
          </a:bodyPr>
          <a:lstStyle/>
          <a:p>
            <a:r>
              <a:rPr lang="en-GB" dirty="0"/>
              <a:t> </a:t>
            </a:r>
            <a:r>
              <a:rPr lang="en-GB" sz="2600" dirty="0"/>
              <a:t>In 2025, approximately </a:t>
            </a:r>
            <a:r>
              <a:rPr lang="en-GB" sz="2600" b="1" dirty="0"/>
              <a:t>98% </a:t>
            </a:r>
            <a:r>
              <a:rPr lang="en-GB" sz="2600" dirty="0"/>
              <a:t>of 9–16-year-olds used the internet every day, either via a mobile/smartphone, a desktop or laptop computer.</a:t>
            </a:r>
          </a:p>
          <a:p>
            <a:r>
              <a:rPr lang="en-GB" sz="2600" dirty="0"/>
              <a:t> In comparing 2018 and 2025, pupils use the internet for entertainment to a similar extent as before but use it more than previously for schoolwork.</a:t>
            </a:r>
          </a:p>
          <a:p>
            <a:r>
              <a:rPr lang="en-GB" sz="2600" dirty="0"/>
              <a:t>A comparison of the 2018 and 2025 study results shows that </a:t>
            </a:r>
            <a:r>
              <a:rPr lang="en-GB" sz="2600" b="1" dirty="0"/>
              <a:t>several online risks have become more frequent</a:t>
            </a:r>
            <a:r>
              <a:rPr lang="en-GB" sz="2600" dirty="0"/>
              <a:t>. There has been no notable change in experiences of bullying, but receiving sexually explicit messages, seeing harmful online content, and excessive internet use have increased among pupils.</a:t>
            </a:r>
            <a:endParaRPr lang="et-EE" sz="2600" dirty="0"/>
          </a:p>
        </p:txBody>
      </p:sp>
      <p:pic>
        <p:nvPicPr>
          <p:cNvPr id="4" name="Picture 5">
            <a:extLst>
              <a:ext uri="{FF2B5EF4-FFF2-40B4-BE49-F238E27FC236}">
                <a16:creationId xmlns:a16="http://schemas.microsoft.com/office/drawing/2014/main" id="{1A3D893A-6069-EE4B-A9AA-5CE6D5D0A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2D76E31-1CD8-4E33-EDBB-A5540962A068}"/>
              </a:ext>
            </a:extLst>
          </p:cNvPr>
          <p:cNvSpPr txBox="1"/>
          <p:nvPr/>
        </p:nvSpPr>
        <p:spPr>
          <a:xfrm>
            <a:off x="7966306" y="1587085"/>
            <a:ext cx="4055165" cy="584775"/>
          </a:xfrm>
          <a:prstGeom prst="rect">
            <a:avLst/>
          </a:prstGeom>
          <a:noFill/>
        </p:spPr>
        <p:txBody>
          <a:bodyPr wrap="square" rtlCol="0">
            <a:spAutoFit/>
          </a:bodyPr>
          <a:lstStyle/>
          <a:p>
            <a:r>
              <a:rPr lang="en-GB" sz="1600" b="1" dirty="0"/>
              <a:t>Experiences of cyberbullying,</a:t>
            </a:r>
          </a:p>
          <a:p>
            <a:r>
              <a:rPr lang="en-GB" sz="1600" b="1" dirty="0"/>
              <a:t>in past 12 months</a:t>
            </a:r>
            <a:endParaRPr lang="et-EE" sz="1600" b="1" dirty="0"/>
          </a:p>
        </p:txBody>
      </p:sp>
      <p:pic>
        <p:nvPicPr>
          <p:cNvPr id="9" name="Picture 8">
            <a:extLst>
              <a:ext uri="{FF2B5EF4-FFF2-40B4-BE49-F238E27FC236}">
                <a16:creationId xmlns:a16="http://schemas.microsoft.com/office/drawing/2014/main" id="{C5DDA34E-CF7B-413E-4E96-43D0CF8C00A0}"/>
              </a:ext>
            </a:extLst>
          </p:cNvPr>
          <p:cNvPicPr>
            <a:picLocks noChangeAspect="1"/>
          </p:cNvPicPr>
          <p:nvPr/>
        </p:nvPicPr>
        <p:blipFill>
          <a:blip r:embed="rId4"/>
          <a:stretch>
            <a:fillRect/>
          </a:stretch>
        </p:blipFill>
        <p:spPr>
          <a:xfrm>
            <a:off x="7739270" y="2185790"/>
            <a:ext cx="4172000" cy="3914601"/>
          </a:xfrm>
          <a:prstGeom prst="rect">
            <a:avLst/>
          </a:prstGeom>
        </p:spPr>
      </p:pic>
    </p:spTree>
    <p:extLst>
      <p:ext uri="{BB962C8B-B14F-4D97-AF65-F5344CB8AC3E}">
        <p14:creationId xmlns:p14="http://schemas.microsoft.com/office/powerpoint/2010/main" val="254036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B10FD0-4EDB-074B-1BB5-45000DAE2D3E}"/>
              </a:ext>
            </a:extLst>
          </p:cNvPr>
          <p:cNvSpPr>
            <a:spLocks noGrp="1"/>
          </p:cNvSpPr>
          <p:nvPr>
            <p:ph idx="1"/>
          </p:nvPr>
        </p:nvSpPr>
        <p:spPr>
          <a:xfrm>
            <a:off x="705680" y="1253331"/>
            <a:ext cx="7788963" cy="4351338"/>
          </a:xfrm>
        </p:spPr>
        <p:txBody>
          <a:bodyPr>
            <a:normAutofit fontScale="85000" lnSpcReduction="10000"/>
          </a:bodyPr>
          <a:lstStyle/>
          <a:p>
            <a:pPr marL="0" indent="0">
              <a:buNone/>
            </a:pPr>
            <a:r>
              <a:rPr lang="en-GB" b="1" dirty="0"/>
              <a:t>Mental wellbeing and its links with internet use</a:t>
            </a:r>
          </a:p>
          <a:p>
            <a:endParaRPr lang="en-GB" dirty="0"/>
          </a:p>
          <a:p>
            <a:r>
              <a:rPr lang="en-GB" dirty="0"/>
              <a:t>Children’s and young people’s mental wellbeing is </a:t>
            </a:r>
            <a:r>
              <a:rPr lang="en-GB" b="1" dirty="0"/>
              <a:t>supported</a:t>
            </a:r>
            <a:r>
              <a:rPr lang="en-GB" dirty="0"/>
              <a:t> by</a:t>
            </a:r>
          </a:p>
          <a:p>
            <a:pPr marL="0" indent="0">
              <a:buNone/>
            </a:pPr>
            <a:r>
              <a:rPr lang="en-GB" u="sng" dirty="0"/>
              <a:t> - trusting relationships with parents</a:t>
            </a:r>
            <a:r>
              <a:rPr lang="en-GB" dirty="0"/>
              <a:t> (including parents’ active mediation of their children’s internet use) and </a:t>
            </a:r>
          </a:p>
          <a:p>
            <a:pPr marL="0" indent="0">
              <a:buNone/>
            </a:pPr>
            <a:r>
              <a:rPr lang="en-GB" dirty="0"/>
              <a:t>- </a:t>
            </a:r>
            <a:r>
              <a:rPr lang="en-GB" u="sng" dirty="0"/>
              <a:t>greater autonomy in making versatile use of the opportunities offered by the internet</a:t>
            </a:r>
            <a:r>
              <a:rPr lang="en-GB" dirty="0"/>
              <a:t> (including fewer parental restrictions).</a:t>
            </a:r>
          </a:p>
          <a:p>
            <a:r>
              <a:rPr lang="en-GB" u="sng" dirty="0"/>
              <a:t>Experiences of (cyber)bullying </a:t>
            </a:r>
            <a:r>
              <a:rPr lang="en-GB" dirty="0"/>
              <a:t>and </a:t>
            </a:r>
            <a:r>
              <a:rPr lang="en-GB" u="sng" dirty="0"/>
              <a:t>exposure to harmful online content</a:t>
            </a:r>
            <a:r>
              <a:rPr lang="en-GB" dirty="0"/>
              <a:t> </a:t>
            </a:r>
            <a:r>
              <a:rPr lang="en-GB" b="1" dirty="0"/>
              <a:t>reduce</a:t>
            </a:r>
            <a:r>
              <a:rPr lang="en-GB" dirty="0"/>
              <a:t> children’s and young people’s mental wellbeing.</a:t>
            </a:r>
            <a:endParaRPr lang="et-EE" dirty="0"/>
          </a:p>
        </p:txBody>
      </p:sp>
      <p:pic>
        <p:nvPicPr>
          <p:cNvPr id="4" name="Picture 5">
            <a:extLst>
              <a:ext uri="{FF2B5EF4-FFF2-40B4-BE49-F238E27FC236}">
                <a16:creationId xmlns:a16="http://schemas.microsoft.com/office/drawing/2014/main" id="{E6912677-D007-3773-7EEA-31A55D21D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2DAFB34-5759-6901-097F-96EB810D58C2}"/>
              </a:ext>
            </a:extLst>
          </p:cNvPr>
          <p:cNvPicPr>
            <a:picLocks noChangeAspect="1"/>
          </p:cNvPicPr>
          <p:nvPr/>
        </p:nvPicPr>
        <p:blipFill>
          <a:blip r:embed="rId3"/>
          <a:stretch>
            <a:fillRect/>
          </a:stretch>
        </p:blipFill>
        <p:spPr>
          <a:xfrm>
            <a:off x="8949165" y="2071416"/>
            <a:ext cx="2522312" cy="1927428"/>
          </a:xfrm>
          <a:prstGeom prst="rect">
            <a:avLst/>
          </a:prstGeom>
        </p:spPr>
      </p:pic>
    </p:spTree>
    <p:extLst>
      <p:ext uri="{BB962C8B-B14F-4D97-AF65-F5344CB8AC3E}">
        <p14:creationId xmlns:p14="http://schemas.microsoft.com/office/powerpoint/2010/main" val="157368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B8AC7-742C-9D7A-3CF0-0D949004A750}"/>
              </a:ext>
            </a:extLst>
          </p:cNvPr>
          <p:cNvSpPr>
            <a:spLocks noGrp="1"/>
          </p:cNvSpPr>
          <p:nvPr>
            <p:ph idx="1"/>
          </p:nvPr>
        </p:nvSpPr>
        <p:spPr>
          <a:xfrm>
            <a:off x="188672" y="1064526"/>
            <a:ext cx="7696200" cy="6400800"/>
          </a:xfrm>
        </p:spPr>
        <p:txBody>
          <a:bodyPr>
            <a:normAutofit/>
          </a:bodyPr>
          <a:lstStyle/>
          <a:p>
            <a:r>
              <a:rPr lang="en-GB" dirty="0"/>
              <a:t>AI is most often used </a:t>
            </a:r>
            <a:r>
              <a:rPr lang="en-GB" b="1" dirty="0"/>
              <a:t>to summarise longer texts or obtain explanations</a:t>
            </a:r>
            <a:r>
              <a:rPr lang="en-GB" dirty="0"/>
              <a:t>, to write an essay or story needed for schoolwork, and to receive various recommendations (what to do, listen to, watch, or buy).</a:t>
            </a:r>
          </a:p>
          <a:p>
            <a:r>
              <a:rPr lang="en-GB" dirty="0"/>
              <a:t>The interviews showed that young people mostly use </a:t>
            </a:r>
            <a:r>
              <a:rPr lang="en-GB" b="1" dirty="0"/>
              <a:t>AI in Estonian, mainly free applications</a:t>
            </a:r>
            <a:r>
              <a:rPr lang="en-GB" dirty="0"/>
              <a:t>.</a:t>
            </a:r>
          </a:p>
          <a:p>
            <a:r>
              <a:rPr lang="en-GB" dirty="0"/>
              <a:t>Interviews revealed that some young people use AI as a sort of substitute teacher — for instance, asking it to explain topics they didn't understand in class or to catch up on material they missed.</a:t>
            </a:r>
            <a:endParaRPr lang="et-EE" dirty="0"/>
          </a:p>
        </p:txBody>
      </p:sp>
      <p:pic>
        <p:nvPicPr>
          <p:cNvPr id="4" name="Picture 5">
            <a:extLst>
              <a:ext uri="{FF2B5EF4-FFF2-40B4-BE49-F238E27FC236}">
                <a16:creationId xmlns:a16="http://schemas.microsoft.com/office/drawing/2014/main" id="{5AE44217-86A2-E6D3-4AC8-FC673609D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68BDF65-1E99-2936-9530-4925A2973B96}"/>
              </a:ext>
            </a:extLst>
          </p:cNvPr>
          <p:cNvPicPr>
            <a:picLocks noChangeAspect="1"/>
          </p:cNvPicPr>
          <p:nvPr/>
        </p:nvPicPr>
        <p:blipFill>
          <a:blip r:embed="rId4"/>
          <a:stretch>
            <a:fillRect/>
          </a:stretch>
        </p:blipFill>
        <p:spPr>
          <a:xfrm>
            <a:off x="7883589" y="1853543"/>
            <a:ext cx="4308411" cy="3526840"/>
          </a:xfrm>
          <a:prstGeom prst="rect">
            <a:avLst/>
          </a:prstGeom>
        </p:spPr>
      </p:pic>
      <p:sp>
        <p:nvSpPr>
          <p:cNvPr id="10" name="TextBox 9">
            <a:extLst>
              <a:ext uri="{FF2B5EF4-FFF2-40B4-BE49-F238E27FC236}">
                <a16:creationId xmlns:a16="http://schemas.microsoft.com/office/drawing/2014/main" id="{5E3FBE86-B952-C901-2F65-5B1C79A26118}"/>
              </a:ext>
            </a:extLst>
          </p:cNvPr>
          <p:cNvSpPr txBox="1"/>
          <p:nvPr/>
        </p:nvSpPr>
        <p:spPr>
          <a:xfrm>
            <a:off x="8426633" y="1380786"/>
            <a:ext cx="3765367" cy="369332"/>
          </a:xfrm>
          <a:prstGeom prst="rect">
            <a:avLst/>
          </a:prstGeom>
          <a:noFill/>
        </p:spPr>
        <p:txBody>
          <a:bodyPr wrap="square" rtlCol="0">
            <a:spAutoFit/>
          </a:bodyPr>
          <a:lstStyle/>
          <a:p>
            <a:r>
              <a:rPr lang="en-GB" b="1" dirty="0"/>
              <a:t>Use of AI (in past month)</a:t>
            </a:r>
            <a:endParaRPr lang="et-EE" b="1" dirty="0"/>
          </a:p>
        </p:txBody>
      </p:sp>
    </p:spTree>
    <p:extLst>
      <p:ext uri="{BB962C8B-B14F-4D97-AF65-F5344CB8AC3E}">
        <p14:creationId xmlns:p14="http://schemas.microsoft.com/office/powerpoint/2010/main" val="361375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275E2-11F9-7A1C-59B5-0080295857CC}"/>
              </a:ext>
            </a:extLst>
          </p:cNvPr>
          <p:cNvSpPr>
            <a:spLocks noGrp="1"/>
          </p:cNvSpPr>
          <p:nvPr>
            <p:ph type="title"/>
          </p:nvPr>
        </p:nvSpPr>
        <p:spPr/>
        <p:txBody>
          <a:bodyPr/>
          <a:lstStyle/>
          <a:p>
            <a:r>
              <a:rPr lang="en-GB" dirty="0"/>
              <a:t>Potential risks</a:t>
            </a:r>
            <a:endParaRPr lang="et-EE" dirty="0"/>
          </a:p>
        </p:txBody>
      </p:sp>
      <p:sp>
        <p:nvSpPr>
          <p:cNvPr id="3" name="Content Placeholder 2">
            <a:extLst>
              <a:ext uri="{FF2B5EF4-FFF2-40B4-BE49-F238E27FC236}">
                <a16:creationId xmlns:a16="http://schemas.microsoft.com/office/drawing/2014/main" id="{C6193E0C-E145-6184-C7C0-6DDE7F5777B8}"/>
              </a:ext>
            </a:extLst>
          </p:cNvPr>
          <p:cNvSpPr>
            <a:spLocks noGrp="1"/>
          </p:cNvSpPr>
          <p:nvPr>
            <p:ph idx="1"/>
          </p:nvPr>
        </p:nvSpPr>
        <p:spPr>
          <a:xfrm>
            <a:off x="838200" y="1595416"/>
            <a:ext cx="8041500" cy="5032375"/>
          </a:xfrm>
        </p:spPr>
        <p:txBody>
          <a:bodyPr>
            <a:normAutofit/>
          </a:bodyPr>
          <a:lstStyle/>
          <a:p>
            <a:r>
              <a:rPr lang="en-GB" dirty="0"/>
              <a:t>The most commonly reported issue was encountering </a:t>
            </a:r>
            <a:r>
              <a:rPr lang="en-GB" b="1" dirty="0"/>
              <a:t>incorrect or so-called hallucinated answers</a:t>
            </a:r>
            <a:r>
              <a:rPr lang="en-GB" dirty="0"/>
              <a:t>, which they later discovered were false after checking elsewhere.</a:t>
            </a:r>
          </a:p>
          <a:p>
            <a:r>
              <a:rPr lang="en-GB" dirty="0"/>
              <a:t>To some extent, young people were also aware of </a:t>
            </a:r>
            <a:r>
              <a:rPr lang="en-GB" b="1" dirty="0"/>
              <a:t>privacy risks</a:t>
            </a:r>
            <a:r>
              <a:rPr lang="en-GB" dirty="0"/>
              <a:t>, but these were not considered especially significant. </a:t>
            </a:r>
          </a:p>
          <a:p>
            <a:r>
              <a:rPr lang="en-GB" dirty="0"/>
              <a:t>There was far less awareness of broader issues such as </a:t>
            </a:r>
            <a:r>
              <a:rPr lang="en-GB" b="1" dirty="0"/>
              <a:t>environmental impact, bias, authorship or ethical considerations</a:t>
            </a:r>
            <a:r>
              <a:rPr lang="en-GB" dirty="0"/>
              <a:t>. </a:t>
            </a:r>
          </a:p>
          <a:p>
            <a:endParaRPr lang="en-GB" dirty="0"/>
          </a:p>
          <a:p>
            <a:endParaRPr lang="et-EE" dirty="0"/>
          </a:p>
        </p:txBody>
      </p:sp>
      <p:pic>
        <p:nvPicPr>
          <p:cNvPr id="4" name="Picture 5">
            <a:extLst>
              <a:ext uri="{FF2B5EF4-FFF2-40B4-BE49-F238E27FC236}">
                <a16:creationId xmlns:a16="http://schemas.microsoft.com/office/drawing/2014/main" id="{EF46D8C1-CB3F-4F2D-11C6-FDD94E82C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DD626B2-71CC-5518-7C0E-DD0E3799DE96}"/>
              </a:ext>
            </a:extLst>
          </p:cNvPr>
          <p:cNvPicPr>
            <a:picLocks noChangeAspect="1"/>
          </p:cNvPicPr>
          <p:nvPr/>
        </p:nvPicPr>
        <p:blipFill>
          <a:blip r:embed="rId4"/>
          <a:stretch>
            <a:fillRect/>
          </a:stretch>
        </p:blipFill>
        <p:spPr>
          <a:xfrm>
            <a:off x="8879700" y="1690688"/>
            <a:ext cx="2940292" cy="1968500"/>
          </a:xfrm>
          <a:prstGeom prst="rect">
            <a:avLst/>
          </a:prstGeom>
        </p:spPr>
      </p:pic>
    </p:spTree>
    <p:extLst>
      <p:ext uri="{BB962C8B-B14F-4D97-AF65-F5344CB8AC3E}">
        <p14:creationId xmlns:p14="http://schemas.microsoft.com/office/powerpoint/2010/main" val="339181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F99B35-E5DE-601C-3D63-62808C68683B}"/>
              </a:ext>
            </a:extLst>
          </p:cNvPr>
          <p:cNvPicPr>
            <a:picLocks noGrp="1" noChangeAspect="1"/>
          </p:cNvPicPr>
          <p:nvPr>
            <p:ph idx="1"/>
          </p:nvPr>
        </p:nvPicPr>
        <p:blipFill>
          <a:blip r:embed="rId3"/>
          <a:stretch>
            <a:fillRect/>
          </a:stretch>
        </p:blipFill>
        <p:spPr>
          <a:xfrm>
            <a:off x="794656" y="835380"/>
            <a:ext cx="3929744" cy="5006934"/>
          </a:xfrm>
          <a:prstGeom prst="rect">
            <a:avLst/>
          </a:prstGeom>
        </p:spPr>
      </p:pic>
      <p:sp>
        <p:nvSpPr>
          <p:cNvPr id="7" name="TextBox 6">
            <a:extLst>
              <a:ext uri="{FF2B5EF4-FFF2-40B4-BE49-F238E27FC236}">
                <a16:creationId xmlns:a16="http://schemas.microsoft.com/office/drawing/2014/main" id="{B727EEBC-46E7-C0E6-B5A7-116A63DE7C21}"/>
              </a:ext>
            </a:extLst>
          </p:cNvPr>
          <p:cNvSpPr txBox="1"/>
          <p:nvPr/>
        </p:nvSpPr>
        <p:spPr>
          <a:xfrm>
            <a:off x="5279573" y="992210"/>
            <a:ext cx="6204857" cy="4524315"/>
          </a:xfrm>
          <a:prstGeom prst="rect">
            <a:avLst/>
          </a:prstGeom>
          <a:noFill/>
        </p:spPr>
        <p:txBody>
          <a:bodyPr wrap="square">
            <a:spAutoFit/>
          </a:bodyPr>
          <a:lstStyle/>
          <a:p>
            <a:r>
              <a:rPr lang="et-EE" sz="2400" dirty="0">
                <a:effectLst/>
                <a:latin typeface="Aptos" panose="020B0004020202020204" pitchFamily="34" charset="0"/>
                <a:ea typeface="Aptos" panose="020B0004020202020204" pitchFamily="34" charset="0"/>
                <a:cs typeface="Times New Roman" panose="02020603050405020304" pitchFamily="18" charset="0"/>
              </a:rPr>
              <a:t>The report draws on comparative data from </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r>
              <a:rPr lang="et-EE" sz="2400" b="1" dirty="0">
                <a:effectLst/>
                <a:latin typeface="Aptos" panose="020B0004020202020204" pitchFamily="34" charset="0"/>
                <a:ea typeface="Aptos" panose="020B0004020202020204" pitchFamily="34" charset="0"/>
                <a:cs typeface="Times New Roman" panose="02020603050405020304" pitchFamily="18" charset="0"/>
              </a:rPr>
              <a:t>20 European countries</a:t>
            </a:r>
            <a:r>
              <a:rPr lang="et-EE" sz="2400" dirty="0">
                <a:effectLst/>
                <a:latin typeface="Aptos" panose="020B0004020202020204" pitchFamily="34" charset="0"/>
                <a:ea typeface="Aptos" panose="020B0004020202020204" pitchFamily="34" charset="0"/>
                <a:cs typeface="Times New Roman" panose="02020603050405020304" pitchFamily="18" charset="0"/>
              </a:rPr>
              <a:t>: </a:t>
            </a:r>
            <a:br>
              <a:rPr lang="en-GB" sz="2400" dirty="0">
                <a:effectLst/>
                <a:latin typeface="Aptos" panose="020B0004020202020204" pitchFamily="34" charset="0"/>
                <a:ea typeface="Aptos" panose="020B0004020202020204" pitchFamily="34" charset="0"/>
                <a:cs typeface="Times New Roman" panose="02020603050405020304" pitchFamily="18" charset="0"/>
              </a:rPr>
            </a:br>
            <a:r>
              <a:rPr lang="et-EE" sz="2400" dirty="0">
                <a:effectLst/>
                <a:latin typeface="Aptos" panose="020B0004020202020204" pitchFamily="34" charset="0"/>
                <a:ea typeface="Aptos" panose="020B0004020202020204" pitchFamily="34" charset="0"/>
                <a:cs typeface="Times New Roman" panose="02020603050405020304" pitchFamily="18" charset="0"/>
              </a:rPr>
              <a:t>Austria, Belgium, Croatia, the Czech Republic, Estonia, Finland, Germany, Ireland, Italy, Latvia, Luxembourg, Malta, Norway, Poland, Portugal, Serbia, Slovakia, Spain, Switzerland, and the United Kingdom. </a:t>
            </a:r>
            <a:endParaRPr lang="en-GB" sz="2400" dirty="0">
              <a:effectLst/>
              <a:latin typeface="Aptos" panose="020B0004020202020204" pitchFamily="34" charset="0"/>
              <a:ea typeface="Aptos" panose="020B0004020202020204" pitchFamily="34" charset="0"/>
              <a:cs typeface="Times New Roman" panose="02020603050405020304" pitchFamily="18" charset="0"/>
            </a:endParaRPr>
          </a:p>
          <a:p>
            <a:endParaRPr lang="en-GB" sz="2400" dirty="0">
              <a:latin typeface="Aptos" panose="020B0004020202020204" pitchFamily="34" charset="0"/>
              <a:ea typeface="Aptos" panose="020B0004020202020204" pitchFamily="34" charset="0"/>
              <a:cs typeface="Times New Roman" panose="02020603050405020304" pitchFamily="18" charset="0"/>
            </a:endParaRPr>
          </a:p>
          <a:p>
            <a:r>
              <a:rPr lang="en-GB" sz="2400" dirty="0">
                <a:latin typeface="Aptos" panose="020B0004020202020204" pitchFamily="34" charset="0"/>
                <a:ea typeface="Aptos" panose="020B0004020202020204" pitchFamily="34" charset="0"/>
                <a:cs typeface="Times New Roman" panose="02020603050405020304" pitchFamily="18" charset="0"/>
              </a:rPr>
              <a:t>D</a:t>
            </a:r>
            <a:r>
              <a:rPr lang="et-EE" sz="2400" dirty="0">
                <a:effectLst/>
                <a:latin typeface="Aptos" panose="020B0004020202020204" pitchFamily="34" charset="0"/>
                <a:ea typeface="Aptos" panose="020B0004020202020204" pitchFamily="34" charset="0"/>
                <a:cs typeface="Times New Roman" panose="02020603050405020304" pitchFamily="18" charset="0"/>
              </a:rPr>
              <a:t>ata from the EU Kids Online survey with </a:t>
            </a:r>
            <a:r>
              <a:rPr lang="et-EE" sz="2400" b="1" dirty="0">
                <a:effectLst/>
                <a:latin typeface="Aptos" panose="020B0004020202020204" pitchFamily="34" charset="0"/>
                <a:ea typeface="Aptos" panose="020B0004020202020204" pitchFamily="34" charset="0"/>
                <a:cs typeface="Times New Roman" panose="02020603050405020304" pitchFamily="18" charset="0"/>
              </a:rPr>
              <a:t>25,592</a:t>
            </a:r>
            <a:r>
              <a:rPr lang="et-EE" sz="2400" dirty="0">
                <a:effectLst/>
                <a:latin typeface="Aptos" panose="020B0004020202020204" pitchFamily="34" charset="0"/>
                <a:ea typeface="Aptos" panose="020B0004020202020204" pitchFamily="34" charset="0"/>
                <a:cs typeface="Times New Roman" panose="02020603050405020304" pitchFamily="18" charset="0"/>
              </a:rPr>
              <a:t> </a:t>
            </a:r>
            <a:r>
              <a:rPr lang="et-EE" sz="2400" b="1" dirty="0">
                <a:effectLst/>
                <a:latin typeface="Aptos" panose="020B0004020202020204" pitchFamily="34" charset="0"/>
                <a:ea typeface="Aptos" panose="020B0004020202020204" pitchFamily="34" charset="0"/>
                <a:cs typeface="Times New Roman" panose="02020603050405020304" pitchFamily="18" charset="0"/>
              </a:rPr>
              <a:t>children</a:t>
            </a:r>
            <a:r>
              <a:rPr lang="et-EE" sz="2400" dirty="0">
                <a:effectLst/>
                <a:latin typeface="Aptos" panose="020B0004020202020204" pitchFamily="34" charset="0"/>
                <a:ea typeface="Aptos" panose="020B0004020202020204" pitchFamily="34" charset="0"/>
                <a:cs typeface="Times New Roman" panose="02020603050405020304" pitchFamily="18" charset="0"/>
              </a:rPr>
              <a:t> aged 9 to 16 in </a:t>
            </a:r>
            <a:r>
              <a:rPr lang="et-EE" sz="2400" b="1" dirty="0">
                <a:effectLst/>
                <a:latin typeface="Aptos" panose="020B0004020202020204" pitchFamily="34" charset="0"/>
                <a:ea typeface="Aptos" panose="020B0004020202020204" pitchFamily="34" charset="0"/>
                <a:cs typeface="Times New Roman" panose="02020603050405020304" pitchFamily="18" charset="0"/>
              </a:rPr>
              <a:t>17 countries </a:t>
            </a:r>
            <a:r>
              <a:rPr lang="et-EE" sz="2400" dirty="0">
                <a:effectLst/>
                <a:latin typeface="Aptos" panose="020B0004020202020204" pitchFamily="34" charset="0"/>
                <a:ea typeface="Aptos" panose="020B0004020202020204" pitchFamily="34" charset="0"/>
                <a:cs typeface="Times New Roman" panose="02020603050405020304" pitchFamily="18" charset="0"/>
              </a:rPr>
              <a:t>and additional qualitative interviews with </a:t>
            </a:r>
            <a:r>
              <a:rPr lang="et-EE" sz="2400" b="1" dirty="0">
                <a:effectLst/>
                <a:latin typeface="Aptos" panose="020B0004020202020204" pitchFamily="34" charset="0"/>
                <a:ea typeface="Aptos" panose="020B0004020202020204" pitchFamily="34" charset="0"/>
                <a:cs typeface="Times New Roman" panose="02020603050405020304" pitchFamily="18" charset="0"/>
              </a:rPr>
              <a:t>244 children </a:t>
            </a:r>
            <a:r>
              <a:rPr lang="et-EE" sz="2400" dirty="0">
                <a:effectLst/>
                <a:latin typeface="Aptos" panose="020B0004020202020204" pitchFamily="34" charset="0"/>
                <a:ea typeface="Aptos" panose="020B0004020202020204" pitchFamily="34" charset="0"/>
                <a:cs typeface="Times New Roman" panose="02020603050405020304" pitchFamily="18" charset="0"/>
              </a:rPr>
              <a:t>aged 13 to 17 years in </a:t>
            </a:r>
            <a:r>
              <a:rPr lang="et-EE" sz="2400" b="1" dirty="0">
                <a:effectLst/>
                <a:latin typeface="Aptos" panose="020B0004020202020204" pitchFamily="34" charset="0"/>
                <a:ea typeface="Aptos" panose="020B0004020202020204" pitchFamily="34" charset="0"/>
                <a:cs typeface="Times New Roman" panose="02020603050405020304" pitchFamily="18" charset="0"/>
              </a:rPr>
              <a:t>15 countries</a:t>
            </a:r>
            <a:r>
              <a:rPr lang="et-EE" sz="2400" dirty="0">
                <a:effectLst/>
                <a:latin typeface="Aptos" panose="020B0004020202020204" pitchFamily="34" charset="0"/>
                <a:ea typeface="Aptos" panose="020B0004020202020204" pitchFamily="34" charset="0"/>
                <a:cs typeface="Times New Roman" panose="02020603050405020304" pitchFamily="18" charset="0"/>
              </a:rPr>
              <a:t>. </a:t>
            </a:r>
            <a:endParaRPr lang="et-EE" sz="2400" dirty="0"/>
          </a:p>
        </p:txBody>
      </p:sp>
      <p:pic>
        <p:nvPicPr>
          <p:cNvPr id="8" name="Picture 5">
            <a:extLst>
              <a:ext uri="{FF2B5EF4-FFF2-40B4-BE49-F238E27FC236}">
                <a16:creationId xmlns:a16="http://schemas.microsoft.com/office/drawing/2014/main" id="{D65491A4-FF25-C5D4-B4A3-CC803B905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15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4A93742-045B-57AC-15D3-E7742D4CF99E}"/>
              </a:ext>
            </a:extLst>
          </p:cNvPr>
          <p:cNvPicPr>
            <a:picLocks noGrp="1" noChangeAspect="1"/>
          </p:cNvPicPr>
          <p:nvPr>
            <p:ph idx="1"/>
          </p:nvPr>
        </p:nvPicPr>
        <p:blipFill>
          <a:blip r:embed="rId3"/>
          <a:stretch>
            <a:fillRect/>
          </a:stretch>
        </p:blipFill>
        <p:spPr>
          <a:xfrm>
            <a:off x="946442" y="677975"/>
            <a:ext cx="9308962" cy="5722825"/>
          </a:xfrm>
          <a:prstGeom prst="rect">
            <a:avLst/>
          </a:prstGeom>
        </p:spPr>
      </p:pic>
      <p:pic>
        <p:nvPicPr>
          <p:cNvPr id="5" name="Picture 5">
            <a:extLst>
              <a:ext uri="{FF2B5EF4-FFF2-40B4-BE49-F238E27FC236}">
                <a16:creationId xmlns:a16="http://schemas.microsoft.com/office/drawing/2014/main" id="{F6E02A6F-D89C-AFB5-D6B4-B00800EA75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654" y="100428"/>
            <a:ext cx="2226817" cy="45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548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3125</TotalTime>
  <Words>1632</Words>
  <Application>Microsoft Office PowerPoint</Application>
  <PresentationFormat>Widescreen</PresentationFormat>
  <Paragraphs>96</Paragraphs>
  <Slides>21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Aptos Display</vt:lpstr>
      <vt:lpstr>Arial</vt:lpstr>
      <vt:lpstr>Office Theme</vt:lpstr>
      <vt:lpstr>2026 Safer Internet Day conference: Presenting preliminary results of the EU Kids Online Estonia 2025 study</vt:lpstr>
      <vt:lpstr>Safer Internet Day 2026 </vt:lpstr>
      <vt:lpstr>Preliminary results of the  EU Kids Online Estonia 2025 study</vt:lpstr>
      <vt:lpstr>Some findings</vt:lpstr>
      <vt:lpstr>PowerPoint Presentation</vt:lpstr>
      <vt:lpstr>PowerPoint Presentation</vt:lpstr>
      <vt:lpstr>Potential risks</vt:lpstr>
      <vt:lpstr>PowerPoint Presentation</vt:lpstr>
      <vt:lpstr>PowerPoint Presentation</vt:lpstr>
      <vt:lpstr>PowerPoint Presentation</vt:lpstr>
      <vt:lpstr>PowerPoint Presentation</vt:lpstr>
      <vt:lpstr>PowerPoint Presentation</vt:lpstr>
      <vt:lpstr>Deepfakes</vt:lpstr>
      <vt:lpstr>PowerPoint Presentation</vt:lpstr>
      <vt:lpstr>PowerPoint Presentation</vt:lpstr>
      <vt:lpstr>PowerPoint Presentation</vt:lpstr>
      <vt:lpstr>What they fear?</vt:lpstr>
      <vt:lpstr>Concerns</vt:lpstr>
      <vt:lpstr>Recommendations</vt:lpstr>
      <vt:lpstr>References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Kerli Valner</dc:creator>
  <cp:lastModifiedBy>Kerli Valner</cp:lastModifiedBy>
  <cp:revision>1</cp:revision>
  <dcterms:created xsi:type="dcterms:W3CDTF">2026-04-13T19:51:17Z</dcterms:created>
  <dcterms:modified xsi:type="dcterms:W3CDTF">2026-04-16T06:02:43Z</dcterms:modified>
</cp:coreProperties>
</file>